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11"/>
  </p:notesMasterIdLst>
  <p:sldIdLst>
    <p:sldId id="256" r:id="rId2"/>
    <p:sldId id="261" r:id="rId3"/>
    <p:sldId id="264" r:id="rId4"/>
    <p:sldId id="266" r:id="rId5"/>
    <p:sldId id="284" r:id="rId6"/>
    <p:sldId id="276" r:id="rId7"/>
    <p:sldId id="314" r:id="rId8"/>
    <p:sldId id="272" r:id="rId9"/>
    <p:sldId id="291" r:id="rId10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12"/>
    </p:embeddedFont>
    <p:embeddedFont>
      <p:font typeface="Bitter" panose="020B0604020202020204" charset="0"/>
      <p:regular r:id="rId13"/>
      <p:bold r:id="rId14"/>
      <p:italic r:id="rId15"/>
      <p:boldItalic r:id="rId16"/>
    </p:embeddedFont>
    <p:embeddedFont>
      <p:font typeface="Masthina" panose="02000203000000000000" pitchFamily="50" charset="0"/>
      <p:regular r:id="rId17"/>
    </p:embeddedFont>
    <p:embeddedFont>
      <p:font typeface="Segoe UI Light" panose="020B0502040204020203" pitchFamily="34" charset="0"/>
      <p:regular r:id="rId18"/>
      <p:italic r:id="rId19"/>
    </p:embeddedFont>
    <p:embeddedFont>
      <p:font typeface="Segoe UI Semilight" panose="020B0402040204020203" pitchFamily="34" charset="0"/>
      <p:regular r:id="rId20"/>
      <p:italic r:id="rId21"/>
    </p:embeddedFont>
    <p:embeddedFont>
      <p:font typeface="Source Sans Pro" panose="020B0503030403020204" pitchFamily="3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E0C8"/>
    <a:srgbClr val="534741"/>
    <a:srgbClr val="D3A4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DE479A0-F2E1-4701-AAD9-0ACE65E5F36D}">
  <a:tblStyle styleId="{DDE479A0-F2E1-4701-AAD9-0ACE65E5F36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236" y="3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2.jpeg>
</file>

<file path=ppt/media/image3.gif>
</file>

<file path=ppt/media/image4.jpg>
</file>

<file path=ppt/media/image5.png>
</file>

<file path=ppt/media/image6.png>
</file>

<file path=ppt/media/image7.sv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d0d41670ec_7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d0d41670ec_7_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d0d41670ec_7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d0d41670ec_7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d0d41670ec_7_247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d0d41670ec_7_247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gd0d41670ec_7_259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9" name="Google Shape;1079;gd0d41670ec_7_259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gd0d41670ec_7_25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3" name="Google Shape;803;gd0d41670ec_7_25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gd0d41670ec_7_249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5" name="Google Shape;635;gd0d41670ec_7_249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16982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gd0d41670ec_7_250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1" name="Google Shape;721;gd0d41670ec_7_250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gd0d41670ec_7_25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3" name="Google Shape;1263;gd0d41670ec_7_25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5198980" y="1113675"/>
            <a:ext cx="2500800" cy="218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5322855" y="3602575"/>
            <a:ext cx="23769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217575" y="4433025"/>
            <a:ext cx="505500" cy="19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420925" y="535150"/>
            <a:ext cx="8262600" cy="4194600"/>
            <a:chOff x="420925" y="535150"/>
            <a:chExt cx="8262600" cy="4194600"/>
          </a:xfrm>
        </p:grpSpPr>
        <p:sp>
          <p:nvSpPr>
            <p:cNvPr id="15" name="Google Shape;15;p2"/>
            <p:cNvSpPr/>
            <p:nvPr/>
          </p:nvSpPr>
          <p:spPr>
            <a:xfrm>
              <a:off x="420925" y="535150"/>
              <a:ext cx="8262600" cy="41946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" name="Google Shape;16;p2"/>
            <p:cNvGrpSpPr/>
            <p:nvPr/>
          </p:nvGrpSpPr>
          <p:grpSpPr>
            <a:xfrm>
              <a:off x="8470650" y="733350"/>
              <a:ext cx="0" cy="3577675"/>
              <a:chOff x="8470650" y="733350"/>
              <a:chExt cx="0" cy="3577675"/>
            </a:xfrm>
          </p:grpSpPr>
          <p:cxnSp>
            <p:nvCxnSpPr>
              <p:cNvPr id="17" name="Google Shape;17;p2"/>
              <p:cNvCxnSpPr/>
              <p:nvPr/>
            </p:nvCxnSpPr>
            <p:spPr>
              <a:xfrm>
                <a:off x="8470650" y="738325"/>
                <a:ext cx="0" cy="3572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" name="Google Shape;18;p2"/>
              <p:cNvCxnSpPr/>
              <p:nvPr/>
            </p:nvCxnSpPr>
            <p:spPr>
              <a:xfrm>
                <a:off x="8470650" y="733350"/>
                <a:ext cx="0" cy="1179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6"/>
          <p:cNvSpPr/>
          <p:nvPr/>
        </p:nvSpPr>
        <p:spPr>
          <a:xfrm>
            <a:off x="420925" y="535150"/>
            <a:ext cx="8262600" cy="41946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26"/>
          <p:cNvSpPr txBox="1">
            <a:spLocks noGrp="1"/>
          </p:cNvSpPr>
          <p:nvPr>
            <p:ph type="sldNum" idx="12"/>
          </p:nvPr>
        </p:nvSpPr>
        <p:spPr>
          <a:xfrm>
            <a:off x="8217575" y="4433025"/>
            <a:ext cx="505500" cy="19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cxnSp>
        <p:nvCxnSpPr>
          <p:cNvPr id="225" name="Google Shape;225;p26"/>
          <p:cNvCxnSpPr/>
          <p:nvPr/>
        </p:nvCxnSpPr>
        <p:spPr>
          <a:xfrm>
            <a:off x="8470650" y="738325"/>
            <a:ext cx="0" cy="357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6" name="Google Shape;226;p26"/>
          <p:cNvCxnSpPr/>
          <p:nvPr/>
        </p:nvCxnSpPr>
        <p:spPr>
          <a:xfrm>
            <a:off x="8470650" y="733350"/>
            <a:ext cx="0" cy="1179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7"/>
          <p:cNvSpPr/>
          <p:nvPr/>
        </p:nvSpPr>
        <p:spPr>
          <a:xfrm>
            <a:off x="420925" y="535150"/>
            <a:ext cx="3977400" cy="41946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27"/>
          <p:cNvSpPr/>
          <p:nvPr/>
        </p:nvSpPr>
        <p:spPr>
          <a:xfrm>
            <a:off x="4745825" y="535150"/>
            <a:ext cx="3977400" cy="41946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27"/>
          <p:cNvSpPr txBox="1">
            <a:spLocks noGrp="1"/>
          </p:cNvSpPr>
          <p:nvPr>
            <p:ph type="sldNum" idx="12"/>
          </p:nvPr>
        </p:nvSpPr>
        <p:spPr>
          <a:xfrm>
            <a:off x="8217575" y="4433025"/>
            <a:ext cx="505500" cy="19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cxnSp>
        <p:nvCxnSpPr>
          <p:cNvPr id="231" name="Google Shape;231;p27"/>
          <p:cNvCxnSpPr/>
          <p:nvPr/>
        </p:nvCxnSpPr>
        <p:spPr>
          <a:xfrm>
            <a:off x="8470650" y="738325"/>
            <a:ext cx="0" cy="357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2" name="Google Shape;232;p27"/>
          <p:cNvCxnSpPr/>
          <p:nvPr/>
        </p:nvCxnSpPr>
        <p:spPr>
          <a:xfrm>
            <a:off x="8470650" y="733350"/>
            <a:ext cx="0" cy="1179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/>
          <p:nvPr/>
        </p:nvSpPr>
        <p:spPr>
          <a:xfrm>
            <a:off x="420925" y="535150"/>
            <a:ext cx="8262600" cy="41946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ldNum" idx="12"/>
          </p:nvPr>
        </p:nvSpPr>
        <p:spPr>
          <a:xfrm>
            <a:off x="8217575" y="4433025"/>
            <a:ext cx="505500" cy="19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cxnSp>
        <p:nvCxnSpPr>
          <p:cNvPr id="22" name="Google Shape;22;p3"/>
          <p:cNvCxnSpPr/>
          <p:nvPr/>
        </p:nvCxnSpPr>
        <p:spPr>
          <a:xfrm>
            <a:off x="8470650" y="738325"/>
            <a:ext cx="0" cy="357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3"/>
          <p:cNvCxnSpPr/>
          <p:nvPr/>
        </p:nvCxnSpPr>
        <p:spPr>
          <a:xfrm>
            <a:off x="8470650" y="733350"/>
            <a:ext cx="0" cy="1179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Google Shape;24;p3"/>
          <p:cNvSpPr txBox="1">
            <a:spLocks noGrp="1"/>
          </p:cNvSpPr>
          <p:nvPr>
            <p:ph type="title"/>
          </p:nvPr>
        </p:nvSpPr>
        <p:spPr>
          <a:xfrm>
            <a:off x="5065450" y="2310400"/>
            <a:ext cx="3482400" cy="102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title" idx="2" hasCustomPrompt="1"/>
          </p:nvPr>
        </p:nvSpPr>
        <p:spPr>
          <a:xfrm>
            <a:off x="5269893" y="1067000"/>
            <a:ext cx="1039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6" name="Google Shape;26;p3"/>
          <p:cNvSpPr txBox="1">
            <a:spLocks noGrp="1"/>
          </p:cNvSpPr>
          <p:nvPr>
            <p:ph type="subTitle" idx="1"/>
          </p:nvPr>
        </p:nvSpPr>
        <p:spPr>
          <a:xfrm>
            <a:off x="5065450" y="3522998"/>
            <a:ext cx="2765100" cy="55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/>
          <p:nvPr/>
        </p:nvSpPr>
        <p:spPr>
          <a:xfrm>
            <a:off x="420925" y="535150"/>
            <a:ext cx="8262600" cy="41946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217575" y="4433025"/>
            <a:ext cx="505500" cy="19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cxnSp>
        <p:nvCxnSpPr>
          <p:cNvPr id="47" name="Google Shape;47;p6"/>
          <p:cNvCxnSpPr/>
          <p:nvPr/>
        </p:nvCxnSpPr>
        <p:spPr>
          <a:xfrm>
            <a:off x="8470650" y="738325"/>
            <a:ext cx="0" cy="357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" name="Google Shape;48;p6"/>
          <p:cNvCxnSpPr/>
          <p:nvPr/>
        </p:nvCxnSpPr>
        <p:spPr>
          <a:xfrm>
            <a:off x="8470650" y="733350"/>
            <a:ext cx="0" cy="1179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" name="Google Shape;49;p6"/>
          <p:cNvSpPr txBox="1">
            <a:spLocks noGrp="1"/>
          </p:cNvSpPr>
          <p:nvPr>
            <p:ph type="title"/>
          </p:nvPr>
        </p:nvSpPr>
        <p:spPr>
          <a:xfrm>
            <a:off x="720000" y="53515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3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7"/>
          <p:cNvSpPr/>
          <p:nvPr/>
        </p:nvSpPr>
        <p:spPr>
          <a:xfrm>
            <a:off x="420925" y="535150"/>
            <a:ext cx="8262600" cy="41946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sldNum" idx="12"/>
          </p:nvPr>
        </p:nvSpPr>
        <p:spPr>
          <a:xfrm>
            <a:off x="8217575" y="4433025"/>
            <a:ext cx="505500" cy="19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cxnSp>
        <p:nvCxnSpPr>
          <p:cNvPr id="53" name="Google Shape;53;p7"/>
          <p:cNvCxnSpPr/>
          <p:nvPr/>
        </p:nvCxnSpPr>
        <p:spPr>
          <a:xfrm>
            <a:off x="8470650" y="738325"/>
            <a:ext cx="0" cy="357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" name="Google Shape;54;p7"/>
          <p:cNvCxnSpPr/>
          <p:nvPr/>
        </p:nvCxnSpPr>
        <p:spPr>
          <a:xfrm>
            <a:off x="8470650" y="733350"/>
            <a:ext cx="0" cy="1179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5" name="Google Shape;55;p7"/>
          <p:cNvSpPr txBox="1">
            <a:spLocks noGrp="1"/>
          </p:cNvSpPr>
          <p:nvPr>
            <p:ph type="body" idx="1"/>
          </p:nvPr>
        </p:nvSpPr>
        <p:spPr>
          <a:xfrm>
            <a:off x="5221900" y="2504688"/>
            <a:ext cx="2488200" cy="115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title"/>
          </p:nvPr>
        </p:nvSpPr>
        <p:spPr>
          <a:xfrm>
            <a:off x="5326450" y="2003262"/>
            <a:ext cx="2122200" cy="38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18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title" idx="2"/>
          </p:nvPr>
        </p:nvSpPr>
        <p:spPr>
          <a:xfrm>
            <a:off x="720000" y="53515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3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">
  <p:cSld name="CUSTOM_3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5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112" name="Google Shape;112;p15"/>
          <p:cNvSpPr/>
          <p:nvPr/>
        </p:nvSpPr>
        <p:spPr>
          <a:xfrm>
            <a:off x="420925" y="535150"/>
            <a:ext cx="8262600" cy="41946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15"/>
          <p:cNvSpPr txBox="1">
            <a:spLocks noGrp="1"/>
          </p:cNvSpPr>
          <p:nvPr>
            <p:ph type="sldNum" idx="2"/>
          </p:nvPr>
        </p:nvSpPr>
        <p:spPr>
          <a:xfrm>
            <a:off x="8217575" y="4433025"/>
            <a:ext cx="505500" cy="19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cxnSp>
        <p:nvCxnSpPr>
          <p:cNvPr id="114" name="Google Shape;114;p15"/>
          <p:cNvCxnSpPr/>
          <p:nvPr/>
        </p:nvCxnSpPr>
        <p:spPr>
          <a:xfrm>
            <a:off x="8470650" y="738325"/>
            <a:ext cx="0" cy="357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" name="Google Shape;115;p15"/>
          <p:cNvCxnSpPr/>
          <p:nvPr/>
        </p:nvCxnSpPr>
        <p:spPr>
          <a:xfrm>
            <a:off x="8470650" y="733350"/>
            <a:ext cx="0" cy="1179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6" name="Google Shape;116;p15"/>
          <p:cNvSpPr txBox="1">
            <a:spLocks noGrp="1"/>
          </p:cNvSpPr>
          <p:nvPr>
            <p:ph type="body" idx="1"/>
          </p:nvPr>
        </p:nvSpPr>
        <p:spPr>
          <a:xfrm>
            <a:off x="713550" y="1733175"/>
            <a:ext cx="3938700" cy="21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rabicPeriod"/>
              <a:defRPr sz="1400"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lphaLcPeriod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romanLcPeriod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rabicPeriod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lphaLcPeriod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romanLcPeriod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rabicPeriod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lphaLcPeriod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17" name="Google Shape;117;p15"/>
          <p:cNvSpPr txBox="1">
            <a:spLocks noGrp="1"/>
          </p:cNvSpPr>
          <p:nvPr>
            <p:ph type="title"/>
          </p:nvPr>
        </p:nvSpPr>
        <p:spPr>
          <a:xfrm>
            <a:off x="720000" y="53515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3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5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7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128" name="Google Shape;128;p17"/>
          <p:cNvSpPr/>
          <p:nvPr/>
        </p:nvSpPr>
        <p:spPr>
          <a:xfrm>
            <a:off x="420925" y="535150"/>
            <a:ext cx="8262600" cy="41946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7"/>
          <p:cNvSpPr txBox="1">
            <a:spLocks noGrp="1"/>
          </p:cNvSpPr>
          <p:nvPr>
            <p:ph type="sldNum" idx="2"/>
          </p:nvPr>
        </p:nvSpPr>
        <p:spPr>
          <a:xfrm>
            <a:off x="8217575" y="4433025"/>
            <a:ext cx="505500" cy="19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cxnSp>
        <p:nvCxnSpPr>
          <p:cNvPr id="130" name="Google Shape;130;p17"/>
          <p:cNvCxnSpPr/>
          <p:nvPr/>
        </p:nvCxnSpPr>
        <p:spPr>
          <a:xfrm>
            <a:off x="8470650" y="738325"/>
            <a:ext cx="0" cy="357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1" name="Google Shape;131;p17"/>
          <p:cNvCxnSpPr/>
          <p:nvPr/>
        </p:nvCxnSpPr>
        <p:spPr>
          <a:xfrm>
            <a:off x="8470650" y="733350"/>
            <a:ext cx="0" cy="1179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2" name="Google Shape;132;p17"/>
          <p:cNvSpPr txBox="1">
            <a:spLocks noGrp="1"/>
          </p:cNvSpPr>
          <p:nvPr>
            <p:ph type="title"/>
          </p:nvPr>
        </p:nvSpPr>
        <p:spPr>
          <a:xfrm>
            <a:off x="720000" y="53515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3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133" name="Google Shape;133;p17"/>
          <p:cNvSpPr txBox="1">
            <a:spLocks noGrp="1"/>
          </p:cNvSpPr>
          <p:nvPr>
            <p:ph type="subTitle" idx="1"/>
          </p:nvPr>
        </p:nvSpPr>
        <p:spPr>
          <a:xfrm>
            <a:off x="977950" y="2271308"/>
            <a:ext cx="2007900" cy="76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2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4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209" name="Google Shape;209;p24"/>
          <p:cNvSpPr/>
          <p:nvPr/>
        </p:nvSpPr>
        <p:spPr>
          <a:xfrm>
            <a:off x="420925" y="535150"/>
            <a:ext cx="8262600" cy="41946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24"/>
          <p:cNvSpPr txBox="1">
            <a:spLocks noGrp="1"/>
          </p:cNvSpPr>
          <p:nvPr>
            <p:ph type="sldNum" idx="2"/>
          </p:nvPr>
        </p:nvSpPr>
        <p:spPr>
          <a:xfrm>
            <a:off x="8217575" y="4433025"/>
            <a:ext cx="505500" cy="19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cxnSp>
        <p:nvCxnSpPr>
          <p:cNvPr id="211" name="Google Shape;211;p24"/>
          <p:cNvCxnSpPr/>
          <p:nvPr/>
        </p:nvCxnSpPr>
        <p:spPr>
          <a:xfrm>
            <a:off x="8470650" y="738325"/>
            <a:ext cx="0" cy="357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2" name="Google Shape;212;p24"/>
          <p:cNvCxnSpPr/>
          <p:nvPr/>
        </p:nvCxnSpPr>
        <p:spPr>
          <a:xfrm>
            <a:off x="8470650" y="733350"/>
            <a:ext cx="0" cy="1179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3" name="Google Shape;213;p24"/>
          <p:cNvSpPr txBox="1">
            <a:spLocks noGrp="1"/>
          </p:cNvSpPr>
          <p:nvPr>
            <p:ph type="title"/>
          </p:nvPr>
        </p:nvSpPr>
        <p:spPr>
          <a:xfrm>
            <a:off x="997925" y="2310400"/>
            <a:ext cx="3168000" cy="102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14" name="Google Shape;214;p24"/>
          <p:cNvSpPr txBox="1">
            <a:spLocks noGrp="1"/>
          </p:cNvSpPr>
          <p:nvPr>
            <p:ph type="title" idx="3" hasCustomPrompt="1"/>
          </p:nvPr>
        </p:nvSpPr>
        <p:spPr>
          <a:xfrm>
            <a:off x="1202368" y="1067000"/>
            <a:ext cx="1039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5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15" name="Google Shape;215;p24"/>
          <p:cNvSpPr txBox="1">
            <a:spLocks noGrp="1"/>
          </p:cNvSpPr>
          <p:nvPr>
            <p:ph type="subTitle" idx="1"/>
          </p:nvPr>
        </p:nvSpPr>
        <p:spPr>
          <a:xfrm>
            <a:off x="997925" y="3522998"/>
            <a:ext cx="2765100" cy="55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5"/>
          <p:cNvSpPr txBox="1">
            <a:spLocks noGrp="1"/>
          </p:cNvSpPr>
          <p:nvPr>
            <p:ph type="sldNum" idx="12"/>
          </p:nvPr>
        </p:nvSpPr>
        <p:spPr>
          <a:xfrm>
            <a:off x="8217575" y="4433025"/>
            <a:ext cx="505500" cy="19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218" name="Google Shape;218;p25"/>
          <p:cNvSpPr txBox="1">
            <a:spLocks noGrp="1"/>
          </p:cNvSpPr>
          <p:nvPr>
            <p:ph type="ctrTitle"/>
          </p:nvPr>
        </p:nvSpPr>
        <p:spPr>
          <a:xfrm>
            <a:off x="1399350" y="746025"/>
            <a:ext cx="4284000" cy="99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19" name="Google Shape;219;p25"/>
          <p:cNvSpPr txBox="1">
            <a:spLocks noGrp="1"/>
          </p:cNvSpPr>
          <p:nvPr>
            <p:ph type="subTitle" idx="1"/>
          </p:nvPr>
        </p:nvSpPr>
        <p:spPr>
          <a:xfrm>
            <a:off x="1399350" y="2113175"/>
            <a:ext cx="2067300" cy="71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20" name="Google Shape;220;p25"/>
          <p:cNvSpPr txBox="1">
            <a:spLocks noGrp="1"/>
          </p:cNvSpPr>
          <p:nvPr>
            <p:ph type="title" idx="2"/>
          </p:nvPr>
        </p:nvSpPr>
        <p:spPr>
          <a:xfrm>
            <a:off x="1399350" y="1767275"/>
            <a:ext cx="3847200" cy="34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21" name="Google Shape;221;p25"/>
          <p:cNvSpPr txBox="1"/>
          <p:nvPr/>
        </p:nvSpPr>
        <p:spPr>
          <a:xfrm>
            <a:off x="1399350" y="3376678"/>
            <a:ext cx="32010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CREDITS: This presentation template was created by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Source Sans Pro"/>
                <a:ea typeface="Source Sans Pro"/>
                <a:cs typeface="Source Sans Pro"/>
                <a:sym typeface="Source Sans Pr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including icons by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Source Sans Pro"/>
                <a:ea typeface="Source Sans Pro"/>
                <a:cs typeface="Source Sans Pro"/>
                <a:sym typeface="Source Sans Pr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infographics &amp; images by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Source Sans Pro"/>
                <a:ea typeface="Source Sans Pro"/>
                <a:cs typeface="Source Sans Pro"/>
                <a:sym typeface="Source Sans Pr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100" b="1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550" y="521225"/>
            <a:ext cx="7601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tter"/>
              <a:buNone/>
              <a:defRPr sz="3000" b="1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tter"/>
              <a:buNone/>
              <a:defRPr sz="3000" b="1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tter"/>
              <a:buNone/>
              <a:defRPr sz="3000" b="1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tter"/>
              <a:buNone/>
              <a:defRPr sz="3000" b="1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tter"/>
              <a:buNone/>
              <a:defRPr sz="3000" b="1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tter"/>
              <a:buNone/>
              <a:defRPr sz="3000" b="1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tter"/>
              <a:buNone/>
              <a:defRPr sz="3000" b="1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tter"/>
              <a:buNone/>
              <a:defRPr sz="3000" b="1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itter"/>
              <a:buNone/>
              <a:defRPr sz="3000" b="1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713550" y="1152475"/>
            <a:ext cx="76014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Pro"/>
              <a:buChar char="●"/>
              <a:defRPr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Pro"/>
              <a:buChar char="○"/>
              <a:defRPr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Pro"/>
              <a:buChar char="■"/>
              <a:defRPr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Pro"/>
              <a:buChar char="●"/>
              <a:defRPr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Pro"/>
              <a:buChar char="○"/>
              <a:defRPr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Pro"/>
              <a:buChar char="■"/>
              <a:defRPr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Pro"/>
              <a:buChar char="●"/>
              <a:defRPr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Pro"/>
              <a:buChar char="○"/>
              <a:defRPr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Source Sans Pro"/>
              <a:buChar char="■"/>
              <a:defRPr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sldNum" idx="2"/>
          </p:nvPr>
        </p:nvSpPr>
        <p:spPr>
          <a:xfrm>
            <a:off x="8217575" y="4433025"/>
            <a:ext cx="505500" cy="19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 rtl="0">
              <a:spcAft>
                <a:spcPts val="0"/>
              </a:spcAft>
              <a:buNone/>
              <a:defRPr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8" r:id="rId5"/>
    <p:sldLayoutId id="2147483661" r:id="rId6"/>
    <p:sldLayoutId id="2147483663" r:id="rId7"/>
    <p:sldLayoutId id="2147483670" r:id="rId8"/>
    <p:sldLayoutId id="2147483671" r:id="rId9"/>
    <p:sldLayoutId id="2147483672" r:id="rId10"/>
    <p:sldLayoutId id="2147483673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jpe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slide" Target="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.jpe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7" Type="http://schemas.openxmlformats.org/officeDocument/2006/relationships/image" Target="../media/image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jpeg"/><Relationship Id="rId5" Type="http://schemas.openxmlformats.org/officeDocument/2006/relationships/image" Target="../media/image2.jpeg"/><Relationship Id="rId4" Type="http://schemas.openxmlformats.org/officeDocument/2006/relationships/slide" Target="slide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0.png"/><Relationship Id="rId5" Type="http://schemas.openxmlformats.org/officeDocument/2006/relationships/slide" Target="slide2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mailto:Novack.nathalia@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.jpeg"/><Relationship Id="rId4" Type="http://schemas.openxmlformats.org/officeDocument/2006/relationships/slide" Target="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0">
            <a:hlinkClick r:id="rId3" action="ppaction://hlinksldjump"/>
          </p:cNvPr>
          <p:cNvSpPr txBox="1"/>
          <p:nvPr/>
        </p:nvSpPr>
        <p:spPr>
          <a:xfrm>
            <a:off x="2395651" y="322750"/>
            <a:ext cx="169800" cy="1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01</a:t>
            </a:r>
            <a:endParaRPr sz="10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42" name="Google Shape;242;p30">
            <a:hlinkClick r:id="" action="ppaction://noaction"/>
          </p:cNvPr>
          <p:cNvSpPr txBox="1"/>
          <p:nvPr/>
        </p:nvSpPr>
        <p:spPr>
          <a:xfrm>
            <a:off x="2978617" y="322750"/>
            <a:ext cx="169800" cy="1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02</a:t>
            </a:r>
            <a:endParaRPr sz="10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45" name="Google Shape;245;p30"/>
          <p:cNvSpPr txBox="1"/>
          <p:nvPr/>
        </p:nvSpPr>
        <p:spPr>
          <a:xfrm>
            <a:off x="414451" y="322749"/>
            <a:ext cx="1195200" cy="1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@NOVACKATELIER</a:t>
            </a:r>
          </a:p>
        </p:txBody>
      </p:sp>
      <p:sp>
        <p:nvSpPr>
          <p:cNvPr id="246" name="Google Shape;246;p30"/>
          <p:cNvSpPr/>
          <p:nvPr/>
        </p:nvSpPr>
        <p:spPr>
          <a:xfrm>
            <a:off x="4940775" y="66384"/>
            <a:ext cx="7359248" cy="63853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pt-BR" dirty="0"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Segoe UI Semilight" panose="020B0402040204020203" pitchFamily="34" charset="0"/>
                <a:cs typeface="Segoe UI Semilight" panose="020B0402040204020203" pitchFamily="34" charset="0"/>
              </a:rPr>
              <a:t>NOVACKATELIER</a:t>
            </a:r>
            <a:endParaRPr b="0" i="0" dirty="0"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247" name="Google Shape;247;p30"/>
          <p:cNvSpPr/>
          <p:nvPr/>
        </p:nvSpPr>
        <p:spPr>
          <a:xfrm>
            <a:off x="-4563300" y="4472584"/>
            <a:ext cx="7359248" cy="63853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pt-BR" b="0" i="0" dirty="0"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Segoe UI Light" panose="020B0502040204020203" pitchFamily="34" charset="0"/>
                <a:cs typeface="Segoe UI Light" panose="020B0502040204020203" pitchFamily="34" charset="0"/>
              </a:rPr>
              <a:t>NOVACKATELIER</a:t>
            </a:r>
            <a:endParaRPr b="0" i="0" dirty="0"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48" name="Google Shape;248;p30"/>
          <p:cNvSpPr/>
          <p:nvPr/>
        </p:nvSpPr>
        <p:spPr>
          <a:xfrm>
            <a:off x="5322855" y="3535825"/>
            <a:ext cx="2376900" cy="543000"/>
          </a:xfrm>
          <a:prstGeom prst="roundRect">
            <a:avLst>
              <a:gd name="adj" fmla="val 495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30"/>
          <p:cNvSpPr txBox="1">
            <a:spLocks noGrp="1"/>
          </p:cNvSpPr>
          <p:nvPr>
            <p:ph type="subTitle" idx="1"/>
          </p:nvPr>
        </p:nvSpPr>
        <p:spPr>
          <a:xfrm>
            <a:off x="5322855" y="3602575"/>
            <a:ext cx="23769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Mariane Ribeiro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Nathalia Oliveira Novack</a:t>
            </a:r>
          </a:p>
        </p:txBody>
      </p:sp>
      <p:sp>
        <p:nvSpPr>
          <p:cNvPr id="251" name="Google Shape;251;p30"/>
          <p:cNvSpPr txBox="1">
            <a:spLocks noGrp="1"/>
          </p:cNvSpPr>
          <p:nvPr>
            <p:ph type="sldNum" idx="12"/>
          </p:nvPr>
        </p:nvSpPr>
        <p:spPr>
          <a:xfrm>
            <a:off x="8217575" y="4433025"/>
            <a:ext cx="505500" cy="19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  <p:grpSp>
        <p:nvGrpSpPr>
          <p:cNvPr id="268" name="Google Shape;268;p30"/>
          <p:cNvGrpSpPr/>
          <p:nvPr/>
        </p:nvGrpSpPr>
        <p:grpSpPr>
          <a:xfrm>
            <a:off x="668950" y="3669825"/>
            <a:ext cx="763200" cy="763200"/>
            <a:chOff x="1080225" y="916725"/>
            <a:chExt cx="763200" cy="763200"/>
          </a:xfrm>
        </p:grpSpPr>
        <p:grpSp>
          <p:nvGrpSpPr>
            <p:cNvPr id="269" name="Google Shape;269;p30"/>
            <p:cNvGrpSpPr/>
            <p:nvPr/>
          </p:nvGrpSpPr>
          <p:grpSpPr>
            <a:xfrm>
              <a:off x="1080225" y="916725"/>
              <a:ext cx="763200" cy="763200"/>
              <a:chOff x="1070325" y="896900"/>
              <a:chExt cx="763200" cy="763200"/>
            </a:xfrm>
          </p:grpSpPr>
          <p:sp>
            <p:nvSpPr>
              <p:cNvPr id="270" name="Google Shape;270;p30"/>
              <p:cNvSpPr/>
              <p:nvPr/>
            </p:nvSpPr>
            <p:spPr>
              <a:xfrm>
                <a:off x="1070325" y="896900"/>
                <a:ext cx="763200" cy="7632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71" name="Google Shape;271;p30"/>
              <p:cNvCxnSpPr/>
              <p:nvPr/>
            </p:nvCxnSpPr>
            <p:spPr>
              <a:xfrm>
                <a:off x="1412250" y="1407300"/>
                <a:ext cx="2850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272" name="Google Shape;272;p30"/>
            <p:cNvSpPr/>
            <p:nvPr/>
          </p:nvSpPr>
          <p:spPr>
            <a:xfrm>
              <a:off x="1221800" y="1397872"/>
              <a:ext cx="176530" cy="54873"/>
            </a:xfrm>
            <a:prstGeom prst="rect">
              <a:avLst/>
            </a:prstGeom>
          </p:spPr>
          <p:txBody>
            <a:bodyPr>
              <a:prstTxWarp prst="textPlain">
                <a:avLst/>
              </a:prstTxWarp>
            </a:bodyPr>
            <a:lstStyle/>
            <a:p>
              <a:pPr lvl="0" algn="ctr"/>
              <a:r>
                <a:rPr b="1" i="0">
                  <a:ln>
                    <a:noFill/>
                  </a:ln>
                  <a:solidFill>
                    <a:schemeClr val="dk1"/>
                  </a:solidFill>
                  <a:latin typeface="Source Sans Pro"/>
                </a:rPr>
                <a:t>N006</a:t>
              </a:r>
            </a:p>
          </p:txBody>
        </p:sp>
      </p:grpSp>
      <p:sp>
        <p:nvSpPr>
          <p:cNvPr id="34" name="Google Shape;250;p30">
            <a:extLst>
              <a:ext uri="{FF2B5EF4-FFF2-40B4-BE49-F238E27FC236}">
                <a16:creationId xmlns:a16="http://schemas.microsoft.com/office/drawing/2014/main" id="{2C6A41E7-C162-41D3-BAE0-DCE65E8F93DE}"/>
              </a:ext>
            </a:extLst>
          </p:cNvPr>
          <p:cNvSpPr txBox="1">
            <a:spLocks/>
          </p:cNvSpPr>
          <p:nvPr/>
        </p:nvSpPr>
        <p:spPr>
          <a:xfrm>
            <a:off x="4940775" y="1969534"/>
            <a:ext cx="3276799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ctr"/>
            <a:endParaRPr lang="pt-BR" sz="8000" dirty="0">
              <a:solidFill>
                <a:srgbClr val="D3A480"/>
              </a:solidFill>
              <a:latin typeface="Masthina" panose="02000203000000000000" pitchFamily="50" charset="0"/>
            </a:endParaRPr>
          </a:p>
        </p:txBody>
      </p:sp>
      <p:sp>
        <p:nvSpPr>
          <p:cNvPr id="35" name="Google Shape;250;p30">
            <a:extLst>
              <a:ext uri="{FF2B5EF4-FFF2-40B4-BE49-F238E27FC236}">
                <a16:creationId xmlns:a16="http://schemas.microsoft.com/office/drawing/2014/main" id="{C5CF705E-D961-405B-AE78-03CFE68F2652}"/>
              </a:ext>
            </a:extLst>
          </p:cNvPr>
          <p:cNvSpPr txBox="1">
            <a:spLocks/>
          </p:cNvSpPr>
          <p:nvPr/>
        </p:nvSpPr>
        <p:spPr>
          <a:xfrm>
            <a:off x="4778709" y="1131425"/>
            <a:ext cx="3524095" cy="4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Pro"/>
              <a:buNone/>
              <a:defRPr sz="1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None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ctr"/>
            <a:r>
              <a:rPr lang="pt-BR" sz="4000" dirty="0">
                <a:solidFill>
                  <a:schemeClr val="accent6">
                    <a:lumMod val="75000"/>
                  </a:schemeClr>
                </a:solidFill>
                <a:latin typeface="Masthina" panose="02000203000000000000" pitchFamily="50" charset="0"/>
              </a:rPr>
              <a:t>Loja virtual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DD1AFDC-DB3D-4751-8208-962A30EAAB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8709" y="1510093"/>
            <a:ext cx="3465191" cy="1531882"/>
          </a:xfrm>
          <a:prstGeom prst="rect">
            <a:avLst/>
          </a:prstGeom>
        </p:spPr>
      </p:pic>
      <p:grpSp>
        <p:nvGrpSpPr>
          <p:cNvPr id="2" name="Agrupar 1">
            <a:extLst>
              <a:ext uri="{FF2B5EF4-FFF2-40B4-BE49-F238E27FC236}">
                <a16:creationId xmlns:a16="http://schemas.microsoft.com/office/drawing/2014/main" id="{E9C84830-AAB8-42E3-BD74-EC680819C408}"/>
              </a:ext>
            </a:extLst>
          </p:cNvPr>
          <p:cNvGrpSpPr/>
          <p:nvPr/>
        </p:nvGrpSpPr>
        <p:grpSpPr>
          <a:xfrm rot="16200000">
            <a:off x="1623528" y="600161"/>
            <a:ext cx="1544246" cy="3561236"/>
            <a:chOff x="3708472" y="1046934"/>
            <a:chExt cx="1544246" cy="3561236"/>
          </a:xfrm>
        </p:grpSpPr>
        <p:grpSp>
          <p:nvGrpSpPr>
            <p:cNvPr id="46" name="Google Shape;637;p45">
              <a:extLst>
                <a:ext uri="{FF2B5EF4-FFF2-40B4-BE49-F238E27FC236}">
                  <a16:creationId xmlns:a16="http://schemas.microsoft.com/office/drawing/2014/main" id="{9591B239-12C8-436A-8F2F-69FDF44E3A20}"/>
                </a:ext>
              </a:extLst>
            </p:cNvPr>
            <p:cNvGrpSpPr/>
            <p:nvPr/>
          </p:nvGrpSpPr>
          <p:grpSpPr>
            <a:xfrm>
              <a:off x="3708472" y="1046934"/>
              <a:ext cx="1544246" cy="3561236"/>
              <a:chOff x="927519" y="2635663"/>
              <a:chExt cx="977739" cy="1791456"/>
            </a:xfrm>
          </p:grpSpPr>
          <p:grpSp>
            <p:nvGrpSpPr>
              <p:cNvPr id="47" name="Google Shape;638;p45">
                <a:extLst>
                  <a:ext uri="{FF2B5EF4-FFF2-40B4-BE49-F238E27FC236}">
                    <a16:creationId xmlns:a16="http://schemas.microsoft.com/office/drawing/2014/main" id="{D99138EA-71A1-406E-B539-49335ACC3FDE}"/>
                  </a:ext>
                </a:extLst>
              </p:cNvPr>
              <p:cNvGrpSpPr/>
              <p:nvPr/>
            </p:nvGrpSpPr>
            <p:grpSpPr>
              <a:xfrm>
                <a:off x="927519" y="2635663"/>
                <a:ext cx="977739" cy="1791456"/>
                <a:chOff x="6437979" y="2247508"/>
                <a:chExt cx="949630" cy="1739954"/>
              </a:xfrm>
            </p:grpSpPr>
            <p:sp>
              <p:nvSpPr>
                <p:cNvPr id="49" name="Google Shape;639;p45">
                  <a:extLst>
                    <a:ext uri="{FF2B5EF4-FFF2-40B4-BE49-F238E27FC236}">
                      <a16:creationId xmlns:a16="http://schemas.microsoft.com/office/drawing/2014/main" id="{068EB5FC-AB7F-4EBF-8555-CCB933BBA36B}"/>
                    </a:ext>
                  </a:extLst>
                </p:cNvPr>
                <p:cNvSpPr/>
                <p:nvPr/>
              </p:nvSpPr>
              <p:spPr>
                <a:xfrm>
                  <a:off x="6437979" y="2247508"/>
                  <a:ext cx="949630" cy="17399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54" h="71434" extrusionOk="0">
                      <a:moveTo>
                        <a:pt x="1575" y="0"/>
                      </a:moveTo>
                      <a:cubicBezTo>
                        <a:pt x="706" y="0"/>
                        <a:pt x="1" y="689"/>
                        <a:pt x="1" y="1557"/>
                      </a:cubicBezTo>
                      <a:lnTo>
                        <a:pt x="1" y="69876"/>
                      </a:lnTo>
                      <a:cubicBezTo>
                        <a:pt x="1" y="70728"/>
                        <a:pt x="706" y="71433"/>
                        <a:pt x="1575" y="71433"/>
                      </a:cubicBezTo>
                      <a:lnTo>
                        <a:pt x="32980" y="71433"/>
                      </a:lnTo>
                      <a:cubicBezTo>
                        <a:pt x="33849" y="71433"/>
                        <a:pt x="34554" y="70728"/>
                        <a:pt x="34554" y="69876"/>
                      </a:cubicBezTo>
                      <a:lnTo>
                        <a:pt x="34554" y="1557"/>
                      </a:lnTo>
                      <a:cubicBezTo>
                        <a:pt x="34554" y="689"/>
                        <a:pt x="33849" y="0"/>
                        <a:pt x="3298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" name="Google Shape;640;p45">
                  <a:extLst>
                    <a:ext uri="{FF2B5EF4-FFF2-40B4-BE49-F238E27FC236}">
                      <a16:creationId xmlns:a16="http://schemas.microsoft.com/office/drawing/2014/main" id="{3152A6CE-4C88-4252-B3F5-11A1E8A1F2C1}"/>
                    </a:ext>
                  </a:extLst>
                </p:cNvPr>
                <p:cNvSpPr/>
                <p:nvPr/>
              </p:nvSpPr>
              <p:spPr>
                <a:xfrm>
                  <a:off x="6856100" y="3843492"/>
                  <a:ext cx="96750" cy="8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0" h="3326" extrusionOk="0">
                      <a:moveTo>
                        <a:pt x="2214" y="358"/>
                      </a:moveTo>
                      <a:lnTo>
                        <a:pt x="2214" y="375"/>
                      </a:lnTo>
                      <a:cubicBezTo>
                        <a:pt x="2935" y="375"/>
                        <a:pt x="3509" y="948"/>
                        <a:pt x="3525" y="1670"/>
                      </a:cubicBezTo>
                      <a:cubicBezTo>
                        <a:pt x="3525" y="2456"/>
                        <a:pt x="2882" y="2973"/>
                        <a:pt x="2212" y="2973"/>
                      </a:cubicBezTo>
                      <a:cubicBezTo>
                        <a:pt x="1890" y="2973"/>
                        <a:pt x="1562" y="2853"/>
                        <a:pt x="1296" y="2587"/>
                      </a:cubicBezTo>
                      <a:cubicBezTo>
                        <a:pt x="476" y="1768"/>
                        <a:pt x="1066" y="358"/>
                        <a:pt x="2214" y="358"/>
                      </a:cubicBezTo>
                      <a:close/>
                      <a:moveTo>
                        <a:pt x="2197" y="1"/>
                      </a:moveTo>
                      <a:cubicBezTo>
                        <a:pt x="1793" y="1"/>
                        <a:pt x="1383" y="152"/>
                        <a:pt x="1050" y="489"/>
                      </a:cubicBezTo>
                      <a:cubicBezTo>
                        <a:pt x="1" y="1538"/>
                        <a:pt x="739" y="3325"/>
                        <a:pt x="2214" y="3325"/>
                      </a:cubicBezTo>
                      <a:cubicBezTo>
                        <a:pt x="3132" y="3325"/>
                        <a:pt x="3869" y="2587"/>
                        <a:pt x="3869" y="1670"/>
                      </a:cubicBezTo>
                      <a:cubicBezTo>
                        <a:pt x="3869" y="669"/>
                        <a:pt x="3048" y="1"/>
                        <a:pt x="2197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641;p45">
                  <a:extLst>
                    <a:ext uri="{FF2B5EF4-FFF2-40B4-BE49-F238E27FC236}">
                      <a16:creationId xmlns:a16="http://schemas.microsoft.com/office/drawing/2014/main" id="{A6CB4A86-F59F-41E6-A664-BAF19D0817FB}"/>
                    </a:ext>
                  </a:extLst>
                </p:cNvPr>
                <p:cNvSpPr/>
                <p:nvPr/>
              </p:nvSpPr>
              <p:spPr>
                <a:xfrm>
                  <a:off x="6623350" y="3880717"/>
                  <a:ext cx="82800" cy="9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2" h="361" extrusionOk="0">
                      <a:moveTo>
                        <a:pt x="1" y="0"/>
                      </a:moveTo>
                      <a:lnTo>
                        <a:pt x="1" y="361"/>
                      </a:lnTo>
                      <a:lnTo>
                        <a:pt x="3312" y="361"/>
                      </a:lnTo>
                      <a:lnTo>
                        <a:pt x="331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" name="Google Shape;642;p45">
                  <a:extLst>
                    <a:ext uri="{FF2B5EF4-FFF2-40B4-BE49-F238E27FC236}">
                      <a16:creationId xmlns:a16="http://schemas.microsoft.com/office/drawing/2014/main" id="{E6AA76C6-F7E3-4444-AEEC-AF161DB9F6AB}"/>
                    </a:ext>
                  </a:extLst>
                </p:cNvPr>
                <p:cNvSpPr/>
                <p:nvPr/>
              </p:nvSpPr>
              <p:spPr>
                <a:xfrm>
                  <a:off x="6767200" y="2287275"/>
                  <a:ext cx="238100" cy="1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574" extrusionOk="0">
                      <a:moveTo>
                        <a:pt x="164" y="0"/>
                      </a:moveTo>
                      <a:cubicBezTo>
                        <a:pt x="82" y="0"/>
                        <a:pt x="0" y="82"/>
                        <a:pt x="0" y="164"/>
                      </a:cubicBezTo>
                      <a:lnTo>
                        <a:pt x="0" y="410"/>
                      </a:lnTo>
                      <a:cubicBezTo>
                        <a:pt x="0" y="492"/>
                        <a:pt x="82" y="574"/>
                        <a:pt x="164" y="574"/>
                      </a:cubicBezTo>
                      <a:lnTo>
                        <a:pt x="9359" y="574"/>
                      </a:lnTo>
                      <a:cubicBezTo>
                        <a:pt x="9458" y="574"/>
                        <a:pt x="9523" y="492"/>
                        <a:pt x="9523" y="410"/>
                      </a:cubicBezTo>
                      <a:lnTo>
                        <a:pt x="9523" y="164"/>
                      </a:lnTo>
                      <a:cubicBezTo>
                        <a:pt x="9523" y="82"/>
                        <a:pt x="9458" y="0"/>
                        <a:pt x="9359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8" name="Google Shape;643;p45">
                <a:extLst>
                  <a:ext uri="{FF2B5EF4-FFF2-40B4-BE49-F238E27FC236}">
                    <a16:creationId xmlns:a16="http://schemas.microsoft.com/office/drawing/2014/main" id="{2B91D97E-8666-4724-9830-30440DB359C6}"/>
                  </a:ext>
                </a:extLst>
              </p:cNvPr>
              <p:cNvSpPr/>
              <p:nvPr/>
            </p:nvSpPr>
            <p:spPr>
              <a:xfrm>
                <a:off x="1630548" y="4282811"/>
                <a:ext cx="56173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1649" h="2442" extrusionOk="0">
                    <a:moveTo>
                      <a:pt x="501" y="1"/>
                    </a:moveTo>
                    <a:cubicBezTo>
                      <a:pt x="238" y="1"/>
                      <a:pt x="1" y="336"/>
                      <a:pt x="250" y="590"/>
                    </a:cubicBezTo>
                    <a:lnTo>
                      <a:pt x="841" y="1232"/>
                    </a:lnTo>
                    <a:lnTo>
                      <a:pt x="250" y="1874"/>
                    </a:lnTo>
                    <a:cubicBezTo>
                      <a:pt x="36" y="2126"/>
                      <a:pt x="260" y="2441"/>
                      <a:pt x="516" y="2441"/>
                    </a:cubicBezTo>
                    <a:cubicBezTo>
                      <a:pt x="596" y="2441"/>
                      <a:pt x="680" y="2410"/>
                      <a:pt x="754" y="2336"/>
                    </a:cubicBezTo>
                    <a:lnTo>
                      <a:pt x="1555" y="1463"/>
                    </a:lnTo>
                    <a:cubicBezTo>
                      <a:pt x="1613" y="1405"/>
                      <a:pt x="1641" y="1326"/>
                      <a:pt x="1649" y="1246"/>
                    </a:cubicBezTo>
                    <a:cubicBezTo>
                      <a:pt x="1649" y="1239"/>
                      <a:pt x="1649" y="1239"/>
                      <a:pt x="1649" y="1232"/>
                    </a:cubicBezTo>
                    <a:cubicBezTo>
                      <a:pt x="1649" y="1225"/>
                      <a:pt x="1649" y="1225"/>
                      <a:pt x="1649" y="1218"/>
                    </a:cubicBezTo>
                    <a:cubicBezTo>
                      <a:pt x="1641" y="1138"/>
                      <a:pt x="1613" y="1059"/>
                      <a:pt x="1555" y="1001"/>
                    </a:cubicBezTo>
                    <a:lnTo>
                      <a:pt x="754" y="129"/>
                    </a:lnTo>
                    <a:cubicBezTo>
                      <a:pt x="679" y="38"/>
                      <a:pt x="588" y="1"/>
                      <a:pt x="50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53" name="Imagem 52">
              <a:extLst>
                <a:ext uri="{FF2B5EF4-FFF2-40B4-BE49-F238E27FC236}">
                  <a16:creationId xmlns:a16="http://schemas.microsoft.com/office/drawing/2014/main" id="{A6138A5E-3DF8-4EFC-B92E-318787FC79C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787974" y="1255313"/>
              <a:ext cx="1402707" cy="2965431"/>
            </a:xfrm>
            <a:prstGeom prst="rect">
              <a:avLst/>
            </a:prstGeom>
          </p:spPr>
        </p:pic>
      </p:grpSp>
      <p:grpSp>
        <p:nvGrpSpPr>
          <p:cNvPr id="36" name="Google Shape;637;p45">
            <a:extLst>
              <a:ext uri="{FF2B5EF4-FFF2-40B4-BE49-F238E27FC236}">
                <a16:creationId xmlns:a16="http://schemas.microsoft.com/office/drawing/2014/main" id="{E02F38F1-D6E8-40D3-B2CE-C6C7CC1C368A}"/>
              </a:ext>
            </a:extLst>
          </p:cNvPr>
          <p:cNvGrpSpPr/>
          <p:nvPr/>
        </p:nvGrpSpPr>
        <p:grpSpPr>
          <a:xfrm>
            <a:off x="2643005" y="777716"/>
            <a:ext cx="1544246" cy="3561236"/>
            <a:chOff x="927519" y="2635663"/>
            <a:chExt cx="977739" cy="1791456"/>
          </a:xfrm>
        </p:grpSpPr>
        <p:grpSp>
          <p:nvGrpSpPr>
            <p:cNvPr id="37" name="Google Shape;638;p45">
              <a:extLst>
                <a:ext uri="{FF2B5EF4-FFF2-40B4-BE49-F238E27FC236}">
                  <a16:creationId xmlns:a16="http://schemas.microsoft.com/office/drawing/2014/main" id="{9980FF28-05F5-49EE-AE98-A652636FB989}"/>
                </a:ext>
              </a:extLst>
            </p:cNvPr>
            <p:cNvGrpSpPr/>
            <p:nvPr/>
          </p:nvGrpSpPr>
          <p:grpSpPr>
            <a:xfrm>
              <a:off x="927519" y="2635663"/>
              <a:ext cx="977739" cy="1791456"/>
              <a:chOff x="6437979" y="2247508"/>
              <a:chExt cx="949630" cy="1739954"/>
            </a:xfrm>
          </p:grpSpPr>
          <p:sp>
            <p:nvSpPr>
              <p:cNvPr id="39" name="Google Shape;639;p45">
                <a:extLst>
                  <a:ext uri="{FF2B5EF4-FFF2-40B4-BE49-F238E27FC236}">
                    <a16:creationId xmlns:a16="http://schemas.microsoft.com/office/drawing/2014/main" id="{F011C01F-4AB3-47B9-96BF-722E5A3A3F7A}"/>
                  </a:ext>
                </a:extLst>
              </p:cNvPr>
              <p:cNvSpPr/>
              <p:nvPr/>
            </p:nvSpPr>
            <p:spPr>
              <a:xfrm>
                <a:off x="6437979" y="2247508"/>
                <a:ext cx="949630" cy="1739954"/>
              </a:xfrm>
              <a:custGeom>
                <a:avLst/>
                <a:gdLst/>
                <a:ahLst/>
                <a:cxnLst/>
                <a:rect l="l" t="t" r="r" b="b"/>
                <a:pathLst>
                  <a:path w="34554" h="71434" extrusionOk="0">
                    <a:moveTo>
                      <a:pt x="1575" y="0"/>
                    </a:moveTo>
                    <a:cubicBezTo>
                      <a:pt x="706" y="0"/>
                      <a:pt x="1" y="689"/>
                      <a:pt x="1" y="1557"/>
                    </a:cubicBezTo>
                    <a:lnTo>
                      <a:pt x="1" y="69876"/>
                    </a:lnTo>
                    <a:cubicBezTo>
                      <a:pt x="1" y="70728"/>
                      <a:pt x="706" y="71433"/>
                      <a:pt x="1575" y="71433"/>
                    </a:cubicBezTo>
                    <a:lnTo>
                      <a:pt x="32980" y="71433"/>
                    </a:lnTo>
                    <a:cubicBezTo>
                      <a:pt x="33849" y="71433"/>
                      <a:pt x="34554" y="70728"/>
                      <a:pt x="34554" y="69876"/>
                    </a:cubicBezTo>
                    <a:lnTo>
                      <a:pt x="34554" y="1557"/>
                    </a:lnTo>
                    <a:cubicBezTo>
                      <a:pt x="34554" y="689"/>
                      <a:pt x="33849" y="0"/>
                      <a:pt x="329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640;p45">
                <a:extLst>
                  <a:ext uri="{FF2B5EF4-FFF2-40B4-BE49-F238E27FC236}">
                    <a16:creationId xmlns:a16="http://schemas.microsoft.com/office/drawing/2014/main" id="{F00DF378-D211-4527-A1BA-0579ED018007}"/>
                  </a:ext>
                </a:extLst>
              </p:cNvPr>
              <p:cNvSpPr/>
              <p:nvPr/>
            </p:nvSpPr>
            <p:spPr>
              <a:xfrm>
                <a:off x="6856100" y="3843492"/>
                <a:ext cx="9675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3870" h="3326" extrusionOk="0">
                    <a:moveTo>
                      <a:pt x="2214" y="358"/>
                    </a:moveTo>
                    <a:lnTo>
                      <a:pt x="2214" y="375"/>
                    </a:lnTo>
                    <a:cubicBezTo>
                      <a:pt x="2935" y="375"/>
                      <a:pt x="3509" y="948"/>
                      <a:pt x="3525" y="1670"/>
                    </a:cubicBezTo>
                    <a:cubicBezTo>
                      <a:pt x="3525" y="2456"/>
                      <a:pt x="2882" y="2973"/>
                      <a:pt x="2212" y="2973"/>
                    </a:cubicBezTo>
                    <a:cubicBezTo>
                      <a:pt x="1890" y="2973"/>
                      <a:pt x="1562" y="2853"/>
                      <a:pt x="1296" y="2587"/>
                    </a:cubicBezTo>
                    <a:cubicBezTo>
                      <a:pt x="476" y="1768"/>
                      <a:pt x="1066" y="358"/>
                      <a:pt x="2214" y="358"/>
                    </a:cubicBezTo>
                    <a:close/>
                    <a:moveTo>
                      <a:pt x="2197" y="1"/>
                    </a:moveTo>
                    <a:cubicBezTo>
                      <a:pt x="1793" y="1"/>
                      <a:pt x="1383" y="152"/>
                      <a:pt x="1050" y="489"/>
                    </a:cubicBezTo>
                    <a:cubicBezTo>
                      <a:pt x="1" y="1538"/>
                      <a:pt x="739" y="3325"/>
                      <a:pt x="2214" y="3325"/>
                    </a:cubicBezTo>
                    <a:cubicBezTo>
                      <a:pt x="3132" y="3325"/>
                      <a:pt x="3869" y="2587"/>
                      <a:pt x="3869" y="1670"/>
                    </a:cubicBezTo>
                    <a:cubicBezTo>
                      <a:pt x="3869" y="669"/>
                      <a:pt x="3048" y="1"/>
                      <a:pt x="219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641;p45">
                <a:extLst>
                  <a:ext uri="{FF2B5EF4-FFF2-40B4-BE49-F238E27FC236}">
                    <a16:creationId xmlns:a16="http://schemas.microsoft.com/office/drawing/2014/main" id="{5A3E3D15-947C-49BE-B0E8-938BF4971194}"/>
                  </a:ext>
                </a:extLst>
              </p:cNvPr>
              <p:cNvSpPr/>
              <p:nvPr/>
            </p:nvSpPr>
            <p:spPr>
              <a:xfrm>
                <a:off x="6623350" y="3880717"/>
                <a:ext cx="828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312" h="361" extrusionOk="0">
                    <a:moveTo>
                      <a:pt x="1" y="0"/>
                    </a:moveTo>
                    <a:lnTo>
                      <a:pt x="1" y="361"/>
                    </a:lnTo>
                    <a:lnTo>
                      <a:pt x="3312" y="361"/>
                    </a:lnTo>
                    <a:lnTo>
                      <a:pt x="3312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642;p45">
                <a:extLst>
                  <a:ext uri="{FF2B5EF4-FFF2-40B4-BE49-F238E27FC236}">
                    <a16:creationId xmlns:a16="http://schemas.microsoft.com/office/drawing/2014/main" id="{5240A0F8-DE4D-4205-98E5-C2132070B4A6}"/>
                  </a:ext>
                </a:extLst>
              </p:cNvPr>
              <p:cNvSpPr/>
              <p:nvPr/>
            </p:nvSpPr>
            <p:spPr>
              <a:xfrm>
                <a:off x="6767200" y="2287275"/>
                <a:ext cx="238100" cy="1435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574" extrusionOk="0">
                    <a:moveTo>
                      <a:pt x="164" y="0"/>
                    </a:moveTo>
                    <a:cubicBezTo>
                      <a:pt x="82" y="0"/>
                      <a:pt x="0" y="82"/>
                      <a:pt x="0" y="164"/>
                    </a:cubicBezTo>
                    <a:lnTo>
                      <a:pt x="0" y="410"/>
                    </a:lnTo>
                    <a:cubicBezTo>
                      <a:pt x="0" y="492"/>
                      <a:pt x="82" y="574"/>
                      <a:pt x="164" y="574"/>
                    </a:cubicBezTo>
                    <a:lnTo>
                      <a:pt x="9359" y="574"/>
                    </a:lnTo>
                    <a:cubicBezTo>
                      <a:pt x="9458" y="574"/>
                      <a:pt x="9523" y="492"/>
                      <a:pt x="9523" y="410"/>
                    </a:cubicBezTo>
                    <a:lnTo>
                      <a:pt x="9523" y="164"/>
                    </a:lnTo>
                    <a:cubicBezTo>
                      <a:pt x="9523" y="82"/>
                      <a:pt x="9458" y="0"/>
                      <a:pt x="935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" name="Google Shape;643;p45">
              <a:extLst>
                <a:ext uri="{FF2B5EF4-FFF2-40B4-BE49-F238E27FC236}">
                  <a16:creationId xmlns:a16="http://schemas.microsoft.com/office/drawing/2014/main" id="{84840CE8-3C3C-4E36-8CF0-A155DF7ADD37}"/>
                </a:ext>
              </a:extLst>
            </p:cNvPr>
            <p:cNvSpPr/>
            <p:nvPr/>
          </p:nvSpPr>
          <p:spPr>
            <a:xfrm>
              <a:off x="1630548" y="4282811"/>
              <a:ext cx="56173" cy="83150"/>
            </a:xfrm>
            <a:custGeom>
              <a:avLst/>
              <a:gdLst/>
              <a:ahLst/>
              <a:cxnLst/>
              <a:rect l="l" t="t" r="r" b="b"/>
              <a:pathLst>
                <a:path w="1649" h="2442" extrusionOk="0">
                  <a:moveTo>
                    <a:pt x="501" y="1"/>
                  </a:moveTo>
                  <a:cubicBezTo>
                    <a:pt x="238" y="1"/>
                    <a:pt x="1" y="336"/>
                    <a:pt x="250" y="590"/>
                  </a:cubicBezTo>
                  <a:lnTo>
                    <a:pt x="841" y="1232"/>
                  </a:lnTo>
                  <a:lnTo>
                    <a:pt x="250" y="1874"/>
                  </a:lnTo>
                  <a:cubicBezTo>
                    <a:pt x="36" y="2126"/>
                    <a:pt x="260" y="2441"/>
                    <a:pt x="516" y="2441"/>
                  </a:cubicBezTo>
                  <a:cubicBezTo>
                    <a:pt x="596" y="2441"/>
                    <a:pt x="680" y="2410"/>
                    <a:pt x="754" y="2336"/>
                  </a:cubicBezTo>
                  <a:lnTo>
                    <a:pt x="1555" y="1463"/>
                  </a:lnTo>
                  <a:cubicBezTo>
                    <a:pt x="1613" y="1405"/>
                    <a:pt x="1641" y="1326"/>
                    <a:pt x="1649" y="1246"/>
                  </a:cubicBezTo>
                  <a:cubicBezTo>
                    <a:pt x="1649" y="1239"/>
                    <a:pt x="1649" y="1239"/>
                    <a:pt x="1649" y="1232"/>
                  </a:cubicBezTo>
                  <a:cubicBezTo>
                    <a:pt x="1649" y="1225"/>
                    <a:pt x="1649" y="1225"/>
                    <a:pt x="1649" y="1218"/>
                  </a:cubicBezTo>
                  <a:cubicBezTo>
                    <a:pt x="1641" y="1138"/>
                    <a:pt x="1613" y="1059"/>
                    <a:pt x="1555" y="1001"/>
                  </a:cubicBezTo>
                  <a:lnTo>
                    <a:pt x="754" y="129"/>
                  </a:lnTo>
                  <a:cubicBezTo>
                    <a:pt x="679" y="38"/>
                    <a:pt x="588" y="1"/>
                    <a:pt x="50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5" name="Imagem 44">
            <a:extLst>
              <a:ext uri="{FF2B5EF4-FFF2-40B4-BE49-F238E27FC236}">
                <a16:creationId xmlns:a16="http://schemas.microsoft.com/office/drawing/2014/main" id="{07F64657-4E7F-44A1-8251-57E43BCB07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22507" y="986095"/>
            <a:ext cx="1402707" cy="296543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35"/>
          <p:cNvSpPr/>
          <p:nvPr/>
        </p:nvSpPr>
        <p:spPr>
          <a:xfrm>
            <a:off x="739351" y="925288"/>
            <a:ext cx="1224900" cy="12249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35"/>
          <p:cNvSpPr txBox="1">
            <a:spLocks noGrp="1"/>
          </p:cNvSpPr>
          <p:nvPr>
            <p:ph type="sldNum" idx="12"/>
          </p:nvPr>
        </p:nvSpPr>
        <p:spPr>
          <a:xfrm>
            <a:off x="8217575" y="4433025"/>
            <a:ext cx="505500" cy="19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365" name="Google Shape;365;p35"/>
          <p:cNvSpPr txBox="1">
            <a:spLocks noGrp="1"/>
          </p:cNvSpPr>
          <p:nvPr>
            <p:ph type="title"/>
          </p:nvPr>
        </p:nvSpPr>
        <p:spPr>
          <a:xfrm>
            <a:off x="739351" y="2448528"/>
            <a:ext cx="3482400" cy="102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pt-BR" dirty="0"/>
              <a:t>PROBLEMA VS. SOLUÇÃO</a:t>
            </a:r>
            <a:endParaRPr dirty="0"/>
          </a:p>
        </p:txBody>
      </p:sp>
      <p:sp>
        <p:nvSpPr>
          <p:cNvPr id="367" name="Google Shape;367;p35"/>
          <p:cNvSpPr txBox="1">
            <a:spLocks noGrp="1"/>
          </p:cNvSpPr>
          <p:nvPr>
            <p:ph type="title" idx="2"/>
          </p:nvPr>
        </p:nvSpPr>
        <p:spPr>
          <a:xfrm>
            <a:off x="831906" y="1116888"/>
            <a:ext cx="1039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69" name="Google Shape;369;p35">
            <a:hlinkClick r:id="rId3" action="ppaction://hlinksldjump"/>
          </p:cNvPr>
          <p:cNvSpPr txBox="1"/>
          <p:nvPr/>
        </p:nvSpPr>
        <p:spPr>
          <a:xfrm>
            <a:off x="2395651" y="322750"/>
            <a:ext cx="169800" cy="1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01</a:t>
            </a:r>
            <a:endParaRPr sz="10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70" name="Google Shape;370;p35">
            <a:hlinkClick r:id="" action="ppaction://noaction"/>
          </p:cNvPr>
          <p:cNvSpPr txBox="1"/>
          <p:nvPr/>
        </p:nvSpPr>
        <p:spPr>
          <a:xfrm>
            <a:off x="2978617" y="322750"/>
            <a:ext cx="169800" cy="1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02</a:t>
            </a:r>
            <a:endParaRPr sz="10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73" name="Google Shape;373;p35"/>
          <p:cNvSpPr txBox="1"/>
          <p:nvPr/>
        </p:nvSpPr>
        <p:spPr>
          <a:xfrm>
            <a:off x="414451" y="322749"/>
            <a:ext cx="1195200" cy="1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" sz="1000" dirty="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@NOVACKATELIER</a:t>
            </a:r>
          </a:p>
        </p:txBody>
      </p:sp>
      <p:grpSp>
        <p:nvGrpSpPr>
          <p:cNvPr id="15" name="Agrupar 14">
            <a:extLst>
              <a:ext uri="{FF2B5EF4-FFF2-40B4-BE49-F238E27FC236}">
                <a16:creationId xmlns:a16="http://schemas.microsoft.com/office/drawing/2014/main" id="{D874DE8C-3983-4B35-A4E5-BF695C1A5EBB}"/>
              </a:ext>
            </a:extLst>
          </p:cNvPr>
          <p:cNvGrpSpPr/>
          <p:nvPr/>
        </p:nvGrpSpPr>
        <p:grpSpPr>
          <a:xfrm>
            <a:off x="4437150" y="813910"/>
            <a:ext cx="3780425" cy="3515680"/>
            <a:chOff x="930932" y="875400"/>
            <a:chExt cx="3780425" cy="3515680"/>
          </a:xfrm>
        </p:grpSpPr>
        <p:sp>
          <p:nvSpPr>
            <p:cNvPr id="361" name="Google Shape;361;p35"/>
            <p:cNvSpPr/>
            <p:nvPr/>
          </p:nvSpPr>
          <p:spPr>
            <a:xfrm>
              <a:off x="1018350" y="3833875"/>
              <a:ext cx="3553650" cy="557205"/>
            </a:xfrm>
            <a:prstGeom prst="rect">
              <a:avLst/>
            </a:prstGeom>
          </p:spPr>
          <p:txBody>
            <a:bodyPr>
              <a:prstTxWarp prst="textPlain">
                <a:avLst/>
              </a:prstTxWarp>
            </a:bodyPr>
            <a:lstStyle/>
            <a:p>
              <a:pPr lvl="0" algn="ctr"/>
              <a:r>
                <a:rPr lang="pt-BR" b="1" i="0" dirty="0"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noFill/>
                  <a:latin typeface="Segoe UI Light" panose="020B0502040204020203" pitchFamily="34" charset="0"/>
                  <a:cs typeface="Segoe UI Light" panose="020B0502040204020203" pitchFamily="34" charset="0"/>
                </a:rPr>
                <a:t>SOLUÇÃO</a:t>
              </a:r>
              <a:endParaRPr b="1" i="0" dirty="0"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62" name="Google Shape;362;p35"/>
            <p:cNvSpPr/>
            <p:nvPr/>
          </p:nvSpPr>
          <p:spPr>
            <a:xfrm>
              <a:off x="1018350" y="875400"/>
              <a:ext cx="3693007" cy="431134"/>
            </a:xfrm>
            <a:prstGeom prst="rect">
              <a:avLst/>
            </a:prstGeom>
          </p:spPr>
          <p:txBody>
            <a:bodyPr>
              <a:prstTxWarp prst="textPlain">
                <a:avLst/>
              </a:prstTxWarp>
            </a:bodyPr>
            <a:lstStyle/>
            <a:p>
              <a:pPr lvl="0" algn="ctr"/>
              <a:r>
                <a:rPr lang="pt-BR" b="1" dirty="0">
                  <a:ln w="9525" cap="flat" cmpd="sng">
                    <a:solidFill>
                      <a:schemeClr val="lt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noFill/>
                  <a:latin typeface="Segoe UI Light" panose="020B0502040204020203" pitchFamily="34" charset="0"/>
                  <a:cs typeface="Segoe UI Light" panose="020B0502040204020203" pitchFamily="34" charset="0"/>
                </a:rPr>
                <a:t>PROBLEMA VS.</a:t>
              </a:r>
              <a:endParaRPr b="1" i="0" dirty="0"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7" name="Retângulo: Cantos Arredondados 26">
              <a:extLst>
                <a:ext uri="{FF2B5EF4-FFF2-40B4-BE49-F238E27FC236}">
                  <a16:creationId xmlns:a16="http://schemas.microsoft.com/office/drawing/2014/main" id="{8EE53BEA-7A73-4544-8FB8-EBAFB415DF3B}"/>
                </a:ext>
              </a:extLst>
            </p:cNvPr>
            <p:cNvSpPr/>
            <p:nvPr/>
          </p:nvSpPr>
          <p:spPr>
            <a:xfrm>
              <a:off x="930932" y="1210198"/>
              <a:ext cx="3734705" cy="2739600"/>
            </a:xfrm>
            <a:prstGeom prst="roundRect">
              <a:avLst>
                <a:gd name="adj" fmla="val 1919"/>
              </a:avLst>
            </a:prstGeom>
            <a:solidFill>
              <a:srgbClr val="F6E0C8"/>
            </a:solidFill>
            <a:ln w="9525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4" name="Imagem 13">
              <a:extLst>
                <a:ext uri="{FF2B5EF4-FFF2-40B4-BE49-F238E27FC236}">
                  <a16:creationId xmlns:a16="http://schemas.microsoft.com/office/drawing/2014/main" id="{FE311D31-4081-4B5F-BBBC-ECB4D003525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476148" y="1306534"/>
              <a:ext cx="2638054" cy="2638054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38"/>
          <p:cNvSpPr/>
          <p:nvPr/>
        </p:nvSpPr>
        <p:spPr>
          <a:xfrm>
            <a:off x="5419700" y="1486423"/>
            <a:ext cx="2314500" cy="536400"/>
          </a:xfrm>
          <a:prstGeom prst="roundRect">
            <a:avLst>
              <a:gd name="adj" fmla="val 495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38"/>
          <p:cNvSpPr txBox="1">
            <a:spLocks noGrp="1"/>
          </p:cNvSpPr>
          <p:nvPr>
            <p:ph type="body" idx="1"/>
          </p:nvPr>
        </p:nvSpPr>
        <p:spPr>
          <a:xfrm>
            <a:off x="5200650" y="2080542"/>
            <a:ext cx="2709750" cy="159212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>
              <a:buNone/>
            </a:pPr>
            <a:r>
              <a:rPr lang="pt-BR" sz="1200" dirty="0">
                <a:latin typeface="+mn-lt"/>
              </a:rPr>
              <a:t>Atualmente, o problema da loja é em relação ao tempo até fechar a venda dos produtos que a loja tem a </a:t>
            </a:r>
            <a:r>
              <a:rPr lang="pt-BR" sz="1200" b="1" dirty="0">
                <a:latin typeface="+mn-lt"/>
              </a:rPr>
              <a:t>pronta entrega</a:t>
            </a:r>
            <a:r>
              <a:rPr lang="pt-BR" sz="1200" dirty="0">
                <a:latin typeface="+mn-lt"/>
              </a:rPr>
              <a:t>, com o aplicativo espera-se que isso seja resolvido em menos tempo, uma vez que o aplicativo já terá as fotos e os valores dos produtos comercializados na empresa. </a:t>
            </a:r>
            <a:endParaRPr sz="1200" dirty="0">
              <a:latin typeface="+mn-lt"/>
            </a:endParaRPr>
          </a:p>
        </p:txBody>
      </p:sp>
      <p:sp>
        <p:nvSpPr>
          <p:cNvPr id="444" name="Google Shape;444;p38"/>
          <p:cNvSpPr txBox="1">
            <a:spLocks noGrp="1"/>
          </p:cNvSpPr>
          <p:nvPr>
            <p:ph type="title"/>
          </p:nvPr>
        </p:nvSpPr>
        <p:spPr>
          <a:xfrm>
            <a:off x="5419702" y="1562925"/>
            <a:ext cx="2122200" cy="38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PROBLEMA</a:t>
            </a:r>
            <a:endParaRPr dirty="0"/>
          </a:p>
        </p:txBody>
      </p:sp>
      <p:sp>
        <p:nvSpPr>
          <p:cNvPr id="445" name="Google Shape;445;p38"/>
          <p:cNvSpPr txBox="1">
            <a:spLocks noGrp="1"/>
          </p:cNvSpPr>
          <p:nvPr>
            <p:ph type="sldNum" idx="12"/>
          </p:nvPr>
        </p:nvSpPr>
        <p:spPr>
          <a:xfrm>
            <a:off x="8217575" y="4433025"/>
            <a:ext cx="505500" cy="19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446" name="Google Shape;446;p38"/>
          <p:cNvPicPr preferRelativeResize="0"/>
          <p:nvPr/>
        </p:nvPicPr>
        <p:blipFill rotWithShape="1">
          <a:blip r:embed="rId3">
            <a:alphaModFix/>
          </a:blip>
          <a:srcRect l="20541" t="13134" r="2351"/>
          <a:stretch/>
        </p:blipFill>
        <p:spPr>
          <a:xfrm>
            <a:off x="1233600" y="1562925"/>
            <a:ext cx="3277800" cy="2460900"/>
          </a:xfrm>
          <a:prstGeom prst="roundRect">
            <a:avLst>
              <a:gd name="adj" fmla="val 1002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447" name="Google Shape;447;p38"/>
          <p:cNvGrpSpPr/>
          <p:nvPr/>
        </p:nvGrpSpPr>
        <p:grpSpPr>
          <a:xfrm>
            <a:off x="1409800" y="3136650"/>
            <a:ext cx="763200" cy="763200"/>
            <a:chOff x="1080225" y="916725"/>
            <a:chExt cx="763200" cy="763200"/>
          </a:xfrm>
        </p:grpSpPr>
        <p:grpSp>
          <p:nvGrpSpPr>
            <p:cNvPr id="448" name="Google Shape;448;p38"/>
            <p:cNvGrpSpPr/>
            <p:nvPr/>
          </p:nvGrpSpPr>
          <p:grpSpPr>
            <a:xfrm>
              <a:off x="1080225" y="916725"/>
              <a:ext cx="763200" cy="763200"/>
              <a:chOff x="1070325" y="896900"/>
              <a:chExt cx="763200" cy="763200"/>
            </a:xfrm>
          </p:grpSpPr>
          <p:sp>
            <p:nvSpPr>
              <p:cNvPr id="449" name="Google Shape;449;p38"/>
              <p:cNvSpPr/>
              <p:nvPr/>
            </p:nvSpPr>
            <p:spPr>
              <a:xfrm>
                <a:off x="1070325" y="896900"/>
                <a:ext cx="763200" cy="7632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50" name="Google Shape;450;p38"/>
              <p:cNvCxnSpPr/>
              <p:nvPr/>
            </p:nvCxnSpPr>
            <p:spPr>
              <a:xfrm>
                <a:off x="1412250" y="1407300"/>
                <a:ext cx="2850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451" name="Google Shape;451;p38"/>
            <p:cNvSpPr/>
            <p:nvPr/>
          </p:nvSpPr>
          <p:spPr>
            <a:xfrm>
              <a:off x="1221800" y="1397872"/>
              <a:ext cx="176530" cy="54873"/>
            </a:xfrm>
            <a:prstGeom prst="rect">
              <a:avLst/>
            </a:prstGeom>
          </p:spPr>
          <p:txBody>
            <a:bodyPr>
              <a:prstTxWarp prst="textPlain">
                <a:avLst/>
              </a:prstTxWarp>
            </a:bodyPr>
            <a:lstStyle/>
            <a:p>
              <a:pPr lvl="0" algn="ctr"/>
              <a:r>
                <a:rPr b="1" i="0">
                  <a:ln>
                    <a:noFill/>
                  </a:ln>
                  <a:solidFill>
                    <a:schemeClr val="dk1"/>
                  </a:solidFill>
                  <a:latin typeface="Source Sans Pro"/>
                </a:rPr>
                <a:t>N006</a:t>
              </a:r>
            </a:p>
          </p:txBody>
        </p:sp>
      </p:grpSp>
      <p:sp>
        <p:nvSpPr>
          <p:cNvPr id="452" name="Google Shape;452;p38"/>
          <p:cNvSpPr txBox="1">
            <a:spLocks noGrp="1"/>
          </p:cNvSpPr>
          <p:nvPr>
            <p:ph type="title" idx="2"/>
          </p:nvPr>
        </p:nvSpPr>
        <p:spPr>
          <a:xfrm>
            <a:off x="720000" y="53515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PROBLEMA</a:t>
            </a:r>
            <a:endParaRPr dirty="0"/>
          </a:p>
        </p:txBody>
      </p:sp>
      <p:sp>
        <p:nvSpPr>
          <p:cNvPr id="453" name="Google Shape;453;p38">
            <a:hlinkClick r:id="rId4" action="ppaction://hlinksldjump"/>
          </p:cNvPr>
          <p:cNvSpPr txBox="1"/>
          <p:nvPr/>
        </p:nvSpPr>
        <p:spPr>
          <a:xfrm>
            <a:off x="2395651" y="322750"/>
            <a:ext cx="169800" cy="1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01</a:t>
            </a:r>
            <a:endParaRPr sz="10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54" name="Google Shape;454;p38">
            <a:hlinkClick r:id="" action="ppaction://noaction"/>
          </p:cNvPr>
          <p:cNvSpPr txBox="1"/>
          <p:nvPr/>
        </p:nvSpPr>
        <p:spPr>
          <a:xfrm>
            <a:off x="2978617" y="322750"/>
            <a:ext cx="169800" cy="1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02</a:t>
            </a:r>
            <a:endParaRPr sz="10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57" name="Google Shape;457;p38"/>
          <p:cNvSpPr txBox="1"/>
          <p:nvPr/>
        </p:nvSpPr>
        <p:spPr>
          <a:xfrm>
            <a:off x="414451" y="322749"/>
            <a:ext cx="1195200" cy="1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dirty="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@NOVACKATELIER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40"/>
          <p:cNvSpPr txBox="1">
            <a:spLocks noGrp="1"/>
          </p:cNvSpPr>
          <p:nvPr>
            <p:ph type="sldNum" idx="2"/>
          </p:nvPr>
        </p:nvSpPr>
        <p:spPr>
          <a:xfrm>
            <a:off x="8217575" y="4433025"/>
            <a:ext cx="505500" cy="19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480" name="Google Shape;480;p40"/>
          <p:cNvSpPr txBox="1">
            <a:spLocks noGrp="1"/>
          </p:cNvSpPr>
          <p:nvPr>
            <p:ph type="body" idx="1"/>
          </p:nvPr>
        </p:nvSpPr>
        <p:spPr>
          <a:xfrm>
            <a:off x="719999" y="1489450"/>
            <a:ext cx="3677801" cy="21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>
              <a:buNone/>
            </a:pPr>
            <a:r>
              <a:rPr lang="pt-BR" sz="1200" dirty="0">
                <a:latin typeface="+mn-lt"/>
              </a:rPr>
              <a:t>A implementação um aplicativo que viabilizou, de modo geral, o controle da loja, atendendo todas as necessidades da solicitante. </a:t>
            </a:r>
          </a:p>
          <a:p>
            <a:pPr marL="0" lvl="0" indent="0" algn="just"/>
            <a:endParaRPr lang="pt-BR" sz="1200" dirty="0">
              <a:latin typeface="+mn-lt"/>
            </a:endParaRPr>
          </a:p>
          <a:p>
            <a:pPr marL="0" lvl="0" indent="0" algn="just">
              <a:buNone/>
            </a:pPr>
            <a:r>
              <a:rPr lang="pt-BR" sz="1200" dirty="0">
                <a:latin typeface="+mn-lt"/>
              </a:rPr>
              <a:t>A aplicação deste sistema possibilitou a melhor administração do estabelecimento, além de economizar o tempo hábil nos determinados registros.</a:t>
            </a:r>
          </a:p>
        </p:txBody>
      </p:sp>
      <p:sp>
        <p:nvSpPr>
          <p:cNvPr id="481" name="Google Shape;481;p40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482" name="Google Shape;482;p40"/>
          <p:cNvSpPr txBox="1">
            <a:spLocks noGrp="1"/>
          </p:cNvSpPr>
          <p:nvPr>
            <p:ph type="title"/>
          </p:nvPr>
        </p:nvSpPr>
        <p:spPr>
          <a:xfrm>
            <a:off x="720000" y="5689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SOLUÇÃO</a:t>
            </a:r>
            <a:endParaRPr sz="3600" dirty="0"/>
          </a:p>
        </p:txBody>
      </p:sp>
      <p:sp>
        <p:nvSpPr>
          <p:cNvPr id="489" name="Google Shape;489;p40">
            <a:hlinkClick r:id="rId3" action="ppaction://hlinksldjump"/>
          </p:cNvPr>
          <p:cNvSpPr txBox="1"/>
          <p:nvPr/>
        </p:nvSpPr>
        <p:spPr>
          <a:xfrm>
            <a:off x="2395651" y="322750"/>
            <a:ext cx="169800" cy="1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01</a:t>
            </a:r>
            <a:endParaRPr sz="10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90" name="Google Shape;490;p40">
            <a:hlinkClick r:id="" action="ppaction://noaction"/>
          </p:cNvPr>
          <p:cNvSpPr txBox="1"/>
          <p:nvPr/>
        </p:nvSpPr>
        <p:spPr>
          <a:xfrm>
            <a:off x="2978617" y="322750"/>
            <a:ext cx="169800" cy="1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02</a:t>
            </a:r>
            <a:endParaRPr sz="10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93" name="Google Shape;493;p40"/>
          <p:cNvSpPr txBox="1"/>
          <p:nvPr/>
        </p:nvSpPr>
        <p:spPr>
          <a:xfrm>
            <a:off x="414451" y="322749"/>
            <a:ext cx="1195200" cy="1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00" dirty="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@NOVACKATELIER</a:t>
            </a:r>
          </a:p>
        </p:txBody>
      </p:sp>
      <p:sp>
        <p:nvSpPr>
          <p:cNvPr id="18" name="Retângulo: Cantos Arredondados 17">
            <a:extLst>
              <a:ext uri="{FF2B5EF4-FFF2-40B4-BE49-F238E27FC236}">
                <a16:creationId xmlns:a16="http://schemas.microsoft.com/office/drawing/2014/main" id="{42771153-FEDD-4870-AEAD-CEA8E4514BB8}"/>
              </a:ext>
            </a:extLst>
          </p:cNvPr>
          <p:cNvSpPr/>
          <p:nvPr/>
        </p:nvSpPr>
        <p:spPr>
          <a:xfrm>
            <a:off x="4606361" y="1296050"/>
            <a:ext cx="3734705" cy="2739600"/>
          </a:xfrm>
          <a:prstGeom prst="roundRect">
            <a:avLst>
              <a:gd name="adj" fmla="val 1919"/>
            </a:avLst>
          </a:prstGeom>
          <a:solidFill>
            <a:srgbClr val="F6E0C8"/>
          </a:solidFill>
          <a:ln w="95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84" name="Google Shape;484;p40"/>
          <p:cNvGrpSpPr/>
          <p:nvPr/>
        </p:nvGrpSpPr>
        <p:grpSpPr>
          <a:xfrm>
            <a:off x="4791700" y="1107850"/>
            <a:ext cx="763200" cy="763200"/>
            <a:chOff x="1080225" y="916725"/>
            <a:chExt cx="763200" cy="763200"/>
          </a:xfrm>
        </p:grpSpPr>
        <p:grpSp>
          <p:nvGrpSpPr>
            <p:cNvPr id="485" name="Google Shape;485;p40"/>
            <p:cNvGrpSpPr/>
            <p:nvPr/>
          </p:nvGrpSpPr>
          <p:grpSpPr>
            <a:xfrm>
              <a:off x="1080225" y="916725"/>
              <a:ext cx="763200" cy="763200"/>
              <a:chOff x="1070325" y="896900"/>
              <a:chExt cx="763200" cy="763200"/>
            </a:xfrm>
          </p:grpSpPr>
          <p:sp>
            <p:nvSpPr>
              <p:cNvPr id="486" name="Google Shape;486;p40"/>
              <p:cNvSpPr/>
              <p:nvPr/>
            </p:nvSpPr>
            <p:spPr>
              <a:xfrm>
                <a:off x="1070325" y="896900"/>
                <a:ext cx="763200" cy="7632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487" name="Google Shape;487;p40"/>
              <p:cNvCxnSpPr/>
              <p:nvPr/>
            </p:nvCxnSpPr>
            <p:spPr>
              <a:xfrm>
                <a:off x="1412250" y="1407300"/>
                <a:ext cx="2850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488" name="Google Shape;488;p40"/>
            <p:cNvSpPr/>
            <p:nvPr/>
          </p:nvSpPr>
          <p:spPr>
            <a:xfrm>
              <a:off x="1221800" y="1397872"/>
              <a:ext cx="176530" cy="54873"/>
            </a:xfrm>
            <a:prstGeom prst="rect">
              <a:avLst/>
            </a:prstGeom>
          </p:spPr>
          <p:txBody>
            <a:bodyPr>
              <a:prstTxWarp prst="textPlain">
                <a:avLst/>
              </a:prstTxWarp>
            </a:bodyPr>
            <a:lstStyle/>
            <a:p>
              <a:pPr lvl="0" algn="ctr"/>
              <a:r>
                <a:rPr b="1" i="0">
                  <a:ln>
                    <a:noFill/>
                  </a:ln>
                  <a:solidFill>
                    <a:schemeClr val="dk1"/>
                  </a:solidFill>
                  <a:latin typeface="Source Sans Pro"/>
                </a:rPr>
                <a:t>N006</a:t>
              </a:r>
            </a:p>
          </p:txBody>
        </p:sp>
      </p:grpSp>
      <p:pic>
        <p:nvPicPr>
          <p:cNvPr id="19" name="Imagem 18">
            <a:extLst>
              <a:ext uri="{FF2B5EF4-FFF2-40B4-BE49-F238E27FC236}">
                <a16:creationId xmlns:a16="http://schemas.microsoft.com/office/drawing/2014/main" id="{000D8863-F3CB-46B5-8D8A-6C5938FC3B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122011" y="1846828"/>
            <a:ext cx="2703403" cy="1638043"/>
          </a:xfrm>
          <a:prstGeom prst="rect">
            <a:avLst/>
          </a:prstGeom>
          <a:effectLst>
            <a:outerShdw blurRad="152400" dist="50800" dir="5400000" sx="115000" sy="115000" algn="ctr" rotWithShape="0">
              <a:schemeClr val="accent3">
                <a:alpha val="35000"/>
              </a:scheme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58"/>
          <p:cNvSpPr/>
          <p:nvPr/>
        </p:nvSpPr>
        <p:spPr>
          <a:xfrm>
            <a:off x="1109813" y="875400"/>
            <a:ext cx="1224900" cy="12249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2" name="Google Shape;1082;p58"/>
          <p:cNvSpPr/>
          <p:nvPr/>
        </p:nvSpPr>
        <p:spPr>
          <a:xfrm>
            <a:off x="4321875" y="3568315"/>
            <a:ext cx="3693000" cy="82276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pt-BR" b="1" i="0" dirty="0"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Segoe UI Light" panose="020B0502040204020203" pitchFamily="34" charset="0"/>
                <a:cs typeface="Segoe UI Light" panose="020B0502040204020203" pitchFamily="34" charset="0"/>
              </a:rPr>
              <a:t>NOVACKATELIER</a:t>
            </a:r>
            <a:endParaRPr b="1" i="0" dirty="0"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083" name="Google Shape;1083;p58"/>
          <p:cNvSpPr/>
          <p:nvPr/>
        </p:nvSpPr>
        <p:spPr>
          <a:xfrm>
            <a:off x="4321875" y="875400"/>
            <a:ext cx="3692995" cy="57877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pt-BR" b="1" i="0" dirty="0"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Segoe UI Light" panose="020B0502040204020203" pitchFamily="34" charset="0"/>
                <a:cs typeface="Segoe UI Light" panose="020B0502040204020203" pitchFamily="34" charset="0"/>
              </a:rPr>
              <a:t>APLICATIVO</a:t>
            </a:r>
            <a:endParaRPr b="1" i="0" dirty="0"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085" name="Google Shape;1085;p58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5</a:t>
            </a:fld>
            <a:endParaRPr sz="130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1086" name="Google Shape;1086;p58"/>
          <p:cNvSpPr txBox="1">
            <a:spLocks noGrp="1"/>
          </p:cNvSpPr>
          <p:nvPr>
            <p:ph type="sldNum" idx="2"/>
          </p:nvPr>
        </p:nvSpPr>
        <p:spPr>
          <a:xfrm>
            <a:off x="8217575" y="4433025"/>
            <a:ext cx="505500" cy="19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1087" name="Google Shape;1087;p58"/>
          <p:cNvSpPr txBox="1">
            <a:spLocks noGrp="1"/>
          </p:cNvSpPr>
          <p:nvPr>
            <p:ph type="title"/>
          </p:nvPr>
        </p:nvSpPr>
        <p:spPr>
          <a:xfrm>
            <a:off x="997925" y="2310400"/>
            <a:ext cx="3168000" cy="102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pt-BR" dirty="0"/>
              <a:t>APLICATIVO</a:t>
            </a:r>
            <a:br>
              <a:rPr lang="pt-BR" dirty="0"/>
            </a:br>
            <a:endParaRPr dirty="0">
              <a:latin typeface="Bebas Neue" panose="020B0606020202050201" pitchFamily="34" charset="0"/>
            </a:endParaRPr>
          </a:p>
        </p:txBody>
      </p:sp>
      <p:sp>
        <p:nvSpPr>
          <p:cNvPr id="1088" name="Google Shape;1088;p58"/>
          <p:cNvSpPr txBox="1">
            <a:spLocks noGrp="1"/>
          </p:cNvSpPr>
          <p:nvPr>
            <p:ph type="title" idx="3"/>
          </p:nvPr>
        </p:nvSpPr>
        <p:spPr>
          <a:xfrm>
            <a:off x="1202368" y="1067000"/>
            <a:ext cx="1039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095" name="Google Shape;1095;p58">
            <a:hlinkClick r:id="rId3" action="ppaction://hlinksldjump"/>
          </p:cNvPr>
          <p:cNvSpPr txBox="1"/>
          <p:nvPr/>
        </p:nvSpPr>
        <p:spPr>
          <a:xfrm>
            <a:off x="2395651" y="322750"/>
            <a:ext cx="169800" cy="1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01</a:t>
            </a:r>
            <a:endParaRPr sz="10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096" name="Google Shape;1096;p58">
            <a:hlinkClick r:id="" action="ppaction://noaction"/>
          </p:cNvPr>
          <p:cNvSpPr txBox="1"/>
          <p:nvPr/>
        </p:nvSpPr>
        <p:spPr>
          <a:xfrm>
            <a:off x="2978617" y="322750"/>
            <a:ext cx="169800" cy="1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02</a:t>
            </a:r>
            <a:endParaRPr sz="10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099" name="Google Shape;1099;p58"/>
          <p:cNvSpPr txBox="1"/>
          <p:nvPr/>
        </p:nvSpPr>
        <p:spPr>
          <a:xfrm>
            <a:off x="414451" y="322749"/>
            <a:ext cx="1195200" cy="1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" sz="1000" dirty="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@NOVACKATELIER</a:t>
            </a:r>
          </a:p>
        </p:txBody>
      </p:sp>
      <p:pic>
        <p:nvPicPr>
          <p:cNvPr id="23" name="Imagem 22">
            <a:extLst>
              <a:ext uri="{FF2B5EF4-FFF2-40B4-BE49-F238E27FC236}">
                <a16:creationId xmlns:a16="http://schemas.microsoft.com/office/drawing/2014/main" id="{3D394E44-898E-479F-A16D-C3BFDD29F7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9813" y="2733490"/>
            <a:ext cx="1838389" cy="812710"/>
          </a:xfrm>
          <a:prstGeom prst="rect">
            <a:avLst/>
          </a:prstGeom>
        </p:spPr>
      </p:pic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B3832560-40E0-4778-A406-9B24AB519AA5}"/>
              </a:ext>
            </a:extLst>
          </p:cNvPr>
          <p:cNvSpPr/>
          <p:nvPr/>
        </p:nvSpPr>
        <p:spPr>
          <a:xfrm>
            <a:off x="4258480" y="1232593"/>
            <a:ext cx="3734705" cy="2739600"/>
          </a:xfrm>
          <a:prstGeom prst="roundRect">
            <a:avLst>
              <a:gd name="adj" fmla="val 1919"/>
            </a:avLst>
          </a:prstGeom>
          <a:solidFill>
            <a:srgbClr val="F6E0C8"/>
          </a:solidFill>
          <a:ln w="952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090" name="Google Shape;1090;p58"/>
          <p:cNvGrpSpPr/>
          <p:nvPr/>
        </p:nvGrpSpPr>
        <p:grpSpPr>
          <a:xfrm>
            <a:off x="4050325" y="1384150"/>
            <a:ext cx="763200" cy="763200"/>
            <a:chOff x="1080225" y="916725"/>
            <a:chExt cx="763200" cy="763200"/>
          </a:xfrm>
        </p:grpSpPr>
        <p:grpSp>
          <p:nvGrpSpPr>
            <p:cNvPr id="1091" name="Google Shape;1091;p58"/>
            <p:cNvGrpSpPr/>
            <p:nvPr/>
          </p:nvGrpSpPr>
          <p:grpSpPr>
            <a:xfrm>
              <a:off x="1080225" y="916725"/>
              <a:ext cx="763200" cy="763200"/>
              <a:chOff x="1070325" y="896900"/>
              <a:chExt cx="763200" cy="763200"/>
            </a:xfrm>
          </p:grpSpPr>
          <p:sp>
            <p:nvSpPr>
              <p:cNvPr id="1092" name="Google Shape;1092;p58"/>
              <p:cNvSpPr/>
              <p:nvPr/>
            </p:nvSpPr>
            <p:spPr>
              <a:xfrm>
                <a:off x="1070325" y="896900"/>
                <a:ext cx="763200" cy="7632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093" name="Google Shape;1093;p58"/>
              <p:cNvCxnSpPr/>
              <p:nvPr/>
            </p:nvCxnSpPr>
            <p:spPr>
              <a:xfrm>
                <a:off x="1412250" y="1407300"/>
                <a:ext cx="2850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1094" name="Google Shape;1094;p58"/>
            <p:cNvSpPr/>
            <p:nvPr/>
          </p:nvSpPr>
          <p:spPr>
            <a:xfrm>
              <a:off x="1221800" y="1397872"/>
              <a:ext cx="176530" cy="54873"/>
            </a:xfrm>
            <a:prstGeom prst="rect">
              <a:avLst/>
            </a:prstGeom>
          </p:spPr>
          <p:txBody>
            <a:bodyPr>
              <a:prstTxWarp prst="textPlain">
                <a:avLst/>
              </a:prstTxWarp>
            </a:bodyPr>
            <a:lstStyle/>
            <a:p>
              <a:pPr lvl="0" algn="ctr"/>
              <a:r>
                <a:rPr b="1" i="0">
                  <a:ln>
                    <a:noFill/>
                  </a:ln>
                  <a:solidFill>
                    <a:schemeClr val="dk1"/>
                  </a:solidFill>
                  <a:latin typeface="Source Sans Pro"/>
                </a:rPr>
                <a:t>N006</a:t>
              </a:r>
            </a:p>
          </p:txBody>
        </p:sp>
      </p:grpSp>
      <p:grpSp>
        <p:nvGrpSpPr>
          <p:cNvPr id="2" name="Agrupar 1">
            <a:extLst>
              <a:ext uri="{FF2B5EF4-FFF2-40B4-BE49-F238E27FC236}">
                <a16:creationId xmlns:a16="http://schemas.microsoft.com/office/drawing/2014/main" id="{83F92BA1-66ED-4E1B-A320-4B1DBE418F97}"/>
              </a:ext>
            </a:extLst>
          </p:cNvPr>
          <p:cNvGrpSpPr/>
          <p:nvPr/>
        </p:nvGrpSpPr>
        <p:grpSpPr>
          <a:xfrm>
            <a:off x="5609372" y="1313265"/>
            <a:ext cx="1117999" cy="2578255"/>
            <a:chOff x="3708472" y="1046934"/>
            <a:chExt cx="1544246" cy="3561236"/>
          </a:xfrm>
        </p:grpSpPr>
        <p:grpSp>
          <p:nvGrpSpPr>
            <p:cNvPr id="37" name="Google Shape;637;p45">
              <a:extLst>
                <a:ext uri="{FF2B5EF4-FFF2-40B4-BE49-F238E27FC236}">
                  <a16:creationId xmlns:a16="http://schemas.microsoft.com/office/drawing/2014/main" id="{1C6C639C-F905-4A52-9231-B8127820C55F}"/>
                </a:ext>
              </a:extLst>
            </p:cNvPr>
            <p:cNvGrpSpPr/>
            <p:nvPr/>
          </p:nvGrpSpPr>
          <p:grpSpPr>
            <a:xfrm>
              <a:off x="3708472" y="1046934"/>
              <a:ext cx="1544246" cy="3561236"/>
              <a:chOff x="927519" y="2635663"/>
              <a:chExt cx="977739" cy="1791456"/>
            </a:xfrm>
          </p:grpSpPr>
          <p:grpSp>
            <p:nvGrpSpPr>
              <p:cNvPr id="38" name="Google Shape;638;p45">
                <a:extLst>
                  <a:ext uri="{FF2B5EF4-FFF2-40B4-BE49-F238E27FC236}">
                    <a16:creationId xmlns:a16="http://schemas.microsoft.com/office/drawing/2014/main" id="{1575ADA7-2593-413F-8E2B-50521B84D11A}"/>
                  </a:ext>
                </a:extLst>
              </p:cNvPr>
              <p:cNvGrpSpPr/>
              <p:nvPr/>
            </p:nvGrpSpPr>
            <p:grpSpPr>
              <a:xfrm>
                <a:off x="927519" y="2635663"/>
                <a:ext cx="977739" cy="1791456"/>
                <a:chOff x="6437979" y="2247508"/>
                <a:chExt cx="949630" cy="1739954"/>
              </a:xfrm>
            </p:grpSpPr>
            <p:sp>
              <p:nvSpPr>
                <p:cNvPr id="40" name="Google Shape;639;p45">
                  <a:extLst>
                    <a:ext uri="{FF2B5EF4-FFF2-40B4-BE49-F238E27FC236}">
                      <a16:creationId xmlns:a16="http://schemas.microsoft.com/office/drawing/2014/main" id="{9E6D07EA-8984-476E-A7A9-CFCE36CEDCD9}"/>
                    </a:ext>
                  </a:extLst>
                </p:cNvPr>
                <p:cNvSpPr/>
                <p:nvPr/>
              </p:nvSpPr>
              <p:spPr>
                <a:xfrm>
                  <a:off x="6437979" y="2247508"/>
                  <a:ext cx="949630" cy="17399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54" h="71434" extrusionOk="0">
                      <a:moveTo>
                        <a:pt x="1575" y="0"/>
                      </a:moveTo>
                      <a:cubicBezTo>
                        <a:pt x="706" y="0"/>
                        <a:pt x="1" y="689"/>
                        <a:pt x="1" y="1557"/>
                      </a:cubicBezTo>
                      <a:lnTo>
                        <a:pt x="1" y="69876"/>
                      </a:lnTo>
                      <a:cubicBezTo>
                        <a:pt x="1" y="70728"/>
                        <a:pt x="706" y="71433"/>
                        <a:pt x="1575" y="71433"/>
                      </a:cubicBezTo>
                      <a:lnTo>
                        <a:pt x="32980" y="71433"/>
                      </a:lnTo>
                      <a:cubicBezTo>
                        <a:pt x="33849" y="71433"/>
                        <a:pt x="34554" y="70728"/>
                        <a:pt x="34554" y="69876"/>
                      </a:cubicBezTo>
                      <a:lnTo>
                        <a:pt x="34554" y="1557"/>
                      </a:lnTo>
                      <a:cubicBezTo>
                        <a:pt x="34554" y="689"/>
                        <a:pt x="33849" y="0"/>
                        <a:pt x="3298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" name="Google Shape;640;p45">
                  <a:extLst>
                    <a:ext uri="{FF2B5EF4-FFF2-40B4-BE49-F238E27FC236}">
                      <a16:creationId xmlns:a16="http://schemas.microsoft.com/office/drawing/2014/main" id="{84BE876C-1F73-4886-8C19-19C8C19FB5FE}"/>
                    </a:ext>
                  </a:extLst>
                </p:cNvPr>
                <p:cNvSpPr/>
                <p:nvPr/>
              </p:nvSpPr>
              <p:spPr>
                <a:xfrm>
                  <a:off x="6856100" y="3843492"/>
                  <a:ext cx="96750" cy="8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0" h="3326" extrusionOk="0">
                      <a:moveTo>
                        <a:pt x="2214" y="358"/>
                      </a:moveTo>
                      <a:lnTo>
                        <a:pt x="2214" y="375"/>
                      </a:lnTo>
                      <a:cubicBezTo>
                        <a:pt x="2935" y="375"/>
                        <a:pt x="3509" y="948"/>
                        <a:pt x="3525" y="1670"/>
                      </a:cubicBezTo>
                      <a:cubicBezTo>
                        <a:pt x="3525" y="2456"/>
                        <a:pt x="2882" y="2973"/>
                        <a:pt x="2212" y="2973"/>
                      </a:cubicBezTo>
                      <a:cubicBezTo>
                        <a:pt x="1890" y="2973"/>
                        <a:pt x="1562" y="2853"/>
                        <a:pt x="1296" y="2587"/>
                      </a:cubicBezTo>
                      <a:cubicBezTo>
                        <a:pt x="476" y="1768"/>
                        <a:pt x="1066" y="358"/>
                        <a:pt x="2214" y="358"/>
                      </a:cubicBezTo>
                      <a:close/>
                      <a:moveTo>
                        <a:pt x="2197" y="1"/>
                      </a:moveTo>
                      <a:cubicBezTo>
                        <a:pt x="1793" y="1"/>
                        <a:pt x="1383" y="152"/>
                        <a:pt x="1050" y="489"/>
                      </a:cubicBezTo>
                      <a:cubicBezTo>
                        <a:pt x="1" y="1538"/>
                        <a:pt x="739" y="3325"/>
                        <a:pt x="2214" y="3325"/>
                      </a:cubicBezTo>
                      <a:cubicBezTo>
                        <a:pt x="3132" y="3325"/>
                        <a:pt x="3869" y="2587"/>
                        <a:pt x="3869" y="1670"/>
                      </a:cubicBezTo>
                      <a:cubicBezTo>
                        <a:pt x="3869" y="669"/>
                        <a:pt x="3048" y="1"/>
                        <a:pt x="2197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" name="Google Shape;641;p45">
                  <a:extLst>
                    <a:ext uri="{FF2B5EF4-FFF2-40B4-BE49-F238E27FC236}">
                      <a16:creationId xmlns:a16="http://schemas.microsoft.com/office/drawing/2014/main" id="{1BC41ED2-E9B6-4449-AF0C-91A2F72BF44E}"/>
                    </a:ext>
                  </a:extLst>
                </p:cNvPr>
                <p:cNvSpPr/>
                <p:nvPr/>
              </p:nvSpPr>
              <p:spPr>
                <a:xfrm>
                  <a:off x="6623350" y="3880717"/>
                  <a:ext cx="82800" cy="9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2" h="361" extrusionOk="0">
                      <a:moveTo>
                        <a:pt x="1" y="0"/>
                      </a:moveTo>
                      <a:lnTo>
                        <a:pt x="1" y="361"/>
                      </a:lnTo>
                      <a:lnTo>
                        <a:pt x="3312" y="361"/>
                      </a:lnTo>
                      <a:lnTo>
                        <a:pt x="331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" name="Google Shape;642;p45">
                  <a:extLst>
                    <a:ext uri="{FF2B5EF4-FFF2-40B4-BE49-F238E27FC236}">
                      <a16:creationId xmlns:a16="http://schemas.microsoft.com/office/drawing/2014/main" id="{140082FE-F7B2-4833-84F2-6B6725B0D737}"/>
                    </a:ext>
                  </a:extLst>
                </p:cNvPr>
                <p:cNvSpPr/>
                <p:nvPr/>
              </p:nvSpPr>
              <p:spPr>
                <a:xfrm>
                  <a:off x="6767200" y="2287275"/>
                  <a:ext cx="238100" cy="14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24" h="574" extrusionOk="0">
                      <a:moveTo>
                        <a:pt x="164" y="0"/>
                      </a:moveTo>
                      <a:cubicBezTo>
                        <a:pt x="82" y="0"/>
                        <a:pt x="0" y="82"/>
                        <a:pt x="0" y="164"/>
                      </a:cubicBezTo>
                      <a:lnTo>
                        <a:pt x="0" y="410"/>
                      </a:lnTo>
                      <a:cubicBezTo>
                        <a:pt x="0" y="492"/>
                        <a:pt x="82" y="574"/>
                        <a:pt x="164" y="574"/>
                      </a:cubicBezTo>
                      <a:lnTo>
                        <a:pt x="9359" y="574"/>
                      </a:lnTo>
                      <a:cubicBezTo>
                        <a:pt x="9458" y="574"/>
                        <a:pt x="9523" y="492"/>
                        <a:pt x="9523" y="410"/>
                      </a:cubicBezTo>
                      <a:lnTo>
                        <a:pt x="9523" y="164"/>
                      </a:lnTo>
                      <a:cubicBezTo>
                        <a:pt x="9523" y="82"/>
                        <a:pt x="9458" y="0"/>
                        <a:pt x="9359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9" name="Google Shape;643;p45">
                <a:extLst>
                  <a:ext uri="{FF2B5EF4-FFF2-40B4-BE49-F238E27FC236}">
                    <a16:creationId xmlns:a16="http://schemas.microsoft.com/office/drawing/2014/main" id="{CE71A185-39B5-4D5F-9661-B21E2C3B6236}"/>
                  </a:ext>
                </a:extLst>
              </p:cNvPr>
              <p:cNvSpPr/>
              <p:nvPr/>
            </p:nvSpPr>
            <p:spPr>
              <a:xfrm>
                <a:off x="1630548" y="4282811"/>
                <a:ext cx="56173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1649" h="2442" extrusionOk="0">
                    <a:moveTo>
                      <a:pt x="501" y="1"/>
                    </a:moveTo>
                    <a:cubicBezTo>
                      <a:pt x="238" y="1"/>
                      <a:pt x="1" y="336"/>
                      <a:pt x="250" y="590"/>
                    </a:cubicBezTo>
                    <a:lnTo>
                      <a:pt x="841" y="1232"/>
                    </a:lnTo>
                    <a:lnTo>
                      <a:pt x="250" y="1874"/>
                    </a:lnTo>
                    <a:cubicBezTo>
                      <a:pt x="36" y="2126"/>
                      <a:pt x="260" y="2441"/>
                      <a:pt x="516" y="2441"/>
                    </a:cubicBezTo>
                    <a:cubicBezTo>
                      <a:pt x="596" y="2441"/>
                      <a:pt x="680" y="2410"/>
                      <a:pt x="754" y="2336"/>
                    </a:cubicBezTo>
                    <a:lnTo>
                      <a:pt x="1555" y="1463"/>
                    </a:lnTo>
                    <a:cubicBezTo>
                      <a:pt x="1613" y="1405"/>
                      <a:pt x="1641" y="1326"/>
                      <a:pt x="1649" y="1246"/>
                    </a:cubicBezTo>
                    <a:cubicBezTo>
                      <a:pt x="1649" y="1239"/>
                      <a:pt x="1649" y="1239"/>
                      <a:pt x="1649" y="1232"/>
                    </a:cubicBezTo>
                    <a:cubicBezTo>
                      <a:pt x="1649" y="1225"/>
                      <a:pt x="1649" y="1225"/>
                      <a:pt x="1649" y="1218"/>
                    </a:cubicBezTo>
                    <a:cubicBezTo>
                      <a:pt x="1641" y="1138"/>
                      <a:pt x="1613" y="1059"/>
                      <a:pt x="1555" y="1001"/>
                    </a:cubicBezTo>
                    <a:lnTo>
                      <a:pt x="754" y="129"/>
                    </a:lnTo>
                    <a:cubicBezTo>
                      <a:pt x="679" y="38"/>
                      <a:pt x="588" y="1"/>
                      <a:pt x="50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44" name="Imagem 43">
              <a:extLst>
                <a:ext uri="{FF2B5EF4-FFF2-40B4-BE49-F238E27FC236}">
                  <a16:creationId xmlns:a16="http://schemas.microsoft.com/office/drawing/2014/main" id="{D84FBD7A-2552-4692-85D1-9E52C6C7A0A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787974" y="1255313"/>
              <a:ext cx="1402707" cy="2965431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p50"/>
          <p:cNvSpPr txBox="1">
            <a:spLocks noGrp="1"/>
          </p:cNvSpPr>
          <p:nvPr>
            <p:ph type="sldNum" idx="12"/>
          </p:nvPr>
        </p:nvSpPr>
        <p:spPr>
          <a:xfrm>
            <a:off x="8217575" y="4433025"/>
            <a:ext cx="505500" cy="19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806" name="Google Shape;806;p50"/>
          <p:cNvSpPr txBox="1">
            <a:spLocks noGrp="1"/>
          </p:cNvSpPr>
          <p:nvPr>
            <p:ph type="title"/>
          </p:nvPr>
        </p:nvSpPr>
        <p:spPr>
          <a:xfrm>
            <a:off x="720000" y="53515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OBJETIVO DO APLICATIVO</a:t>
            </a:r>
            <a:endParaRPr dirty="0"/>
          </a:p>
        </p:txBody>
      </p:sp>
      <p:sp>
        <p:nvSpPr>
          <p:cNvPr id="808" name="Google Shape;808;p50">
            <a:hlinkClick r:id="rId3" action="ppaction://hlinksldjump"/>
          </p:cNvPr>
          <p:cNvSpPr txBox="1"/>
          <p:nvPr/>
        </p:nvSpPr>
        <p:spPr>
          <a:xfrm>
            <a:off x="2395651" y="322750"/>
            <a:ext cx="169800" cy="1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01</a:t>
            </a:r>
            <a:endParaRPr sz="10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809" name="Google Shape;809;p50">
            <a:hlinkClick r:id="" action="ppaction://noaction"/>
          </p:cNvPr>
          <p:cNvSpPr txBox="1"/>
          <p:nvPr/>
        </p:nvSpPr>
        <p:spPr>
          <a:xfrm>
            <a:off x="2978617" y="322750"/>
            <a:ext cx="169800" cy="1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02</a:t>
            </a:r>
            <a:endParaRPr sz="10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812" name="Google Shape;812;p50"/>
          <p:cNvSpPr txBox="1"/>
          <p:nvPr/>
        </p:nvSpPr>
        <p:spPr>
          <a:xfrm>
            <a:off x="414451" y="322749"/>
            <a:ext cx="1195200" cy="1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" sz="1000" dirty="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@NOVACKATELIER</a:t>
            </a:r>
          </a:p>
        </p:txBody>
      </p:sp>
      <p:sp>
        <p:nvSpPr>
          <p:cNvPr id="10" name="Google Shape;480;p40">
            <a:extLst>
              <a:ext uri="{FF2B5EF4-FFF2-40B4-BE49-F238E27FC236}">
                <a16:creationId xmlns:a16="http://schemas.microsoft.com/office/drawing/2014/main" id="{27B5B683-A0C2-4B7B-B4FD-267A6BF5424C}"/>
              </a:ext>
            </a:extLst>
          </p:cNvPr>
          <p:cNvSpPr txBox="1">
            <a:spLocks/>
          </p:cNvSpPr>
          <p:nvPr/>
        </p:nvSpPr>
        <p:spPr>
          <a:xfrm>
            <a:off x="720000" y="1363720"/>
            <a:ext cx="7704000" cy="21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rgbClr val="273D40"/>
              </a:buClr>
              <a:buSzPct val="115000"/>
            </a:pPr>
            <a:endParaRPr lang="pt-BR" dirty="0">
              <a:solidFill>
                <a:schemeClr val="dk1"/>
              </a:solidFill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75526637-77C3-4DE0-BE6D-E251EA87BFFD}"/>
              </a:ext>
            </a:extLst>
          </p:cNvPr>
          <p:cNvSpPr txBox="1"/>
          <p:nvPr/>
        </p:nvSpPr>
        <p:spPr>
          <a:xfrm>
            <a:off x="420925" y="1280917"/>
            <a:ext cx="8003075" cy="3447098"/>
          </a:xfrm>
          <a:prstGeom prst="rect">
            <a:avLst/>
          </a:prstGeom>
          <a:noFill/>
        </p:spPr>
        <p:txBody>
          <a:bodyPr wrap="square" numCol="2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sz="1200" dirty="0"/>
              <a:t>Controle do Fluxo de Vendas com agilidade e confiabilidade!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sz="1200" dirty="0"/>
              <a:t>Função multiusuários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 sz="12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sz="1200" dirty="0"/>
              <a:t>Clientes da loja cadastrados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 sz="1200" dirty="0"/>
          </a:p>
          <a:p>
            <a:r>
              <a:rPr lang="pt-BR" sz="1200" dirty="0"/>
              <a:t>	Podem visualizar os produtos</a:t>
            </a:r>
          </a:p>
          <a:p>
            <a:r>
              <a:rPr lang="pt-BR" sz="1200" dirty="0"/>
              <a:t>	Efetuar compras</a:t>
            </a:r>
          </a:p>
          <a:p>
            <a:r>
              <a:rPr lang="pt-BR" sz="1200" dirty="0"/>
              <a:t>	Acompanhar seus pedidos on-line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 sz="1200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sz="1200" dirty="0"/>
              <a:t>Clientes da loja não cadastrados</a:t>
            </a:r>
          </a:p>
          <a:p>
            <a:endParaRPr lang="pt-BR" sz="1200" dirty="0"/>
          </a:p>
          <a:p>
            <a:r>
              <a:rPr lang="pt-BR" sz="1200" dirty="0"/>
              <a:t>	Podem visualizar os produtos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 dirty="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 dirty="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pt-BR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pt-BR" sz="1200" dirty="0"/>
              <a:t>Gerente</a:t>
            </a:r>
          </a:p>
          <a:p>
            <a:r>
              <a:rPr lang="pt-BR" sz="1200" dirty="0"/>
              <a:t>	Efetuar consultas para os clientes</a:t>
            </a:r>
          </a:p>
          <a:p>
            <a:pPr lvl="1"/>
            <a:r>
              <a:rPr lang="pt-BR" sz="1200" dirty="0"/>
              <a:t>	Ver todos os pedidos realizados</a:t>
            </a:r>
          </a:p>
          <a:p>
            <a:pPr lvl="1"/>
            <a:r>
              <a:rPr lang="pt-BR" sz="1200" dirty="0"/>
              <a:t>	Alterar status dos pedidos</a:t>
            </a:r>
          </a:p>
          <a:p>
            <a:pPr lvl="1"/>
            <a:r>
              <a:rPr lang="pt-BR" sz="1200" dirty="0"/>
              <a:t>	Tem como responsabilidade registrar 	toda a parte de produtos (estoque e 	fotos)</a:t>
            </a:r>
          </a:p>
        </p:txBody>
      </p:sp>
      <p:pic>
        <p:nvPicPr>
          <p:cNvPr id="5" name="Gráfico 4" descr="Seta de linha Curva leve">
            <a:extLst>
              <a:ext uri="{FF2B5EF4-FFF2-40B4-BE49-F238E27FC236}">
                <a16:creationId xmlns:a16="http://schemas.microsoft.com/office/drawing/2014/main" id="{0492D7AB-3BCB-4C71-BB6E-EB72BFCE3A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43540" y="2594610"/>
            <a:ext cx="252000" cy="252000"/>
          </a:xfrm>
          <a:prstGeom prst="rect">
            <a:avLst/>
          </a:prstGeom>
        </p:spPr>
      </p:pic>
      <p:pic>
        <p:nvPicPr>
          <p:cNvPr id="16" name="Gráfico 15" descr="Seta de linha Curva leve">
            <a:extLst>
              <a:ext uri="{FF2B5EF4-FFF2-40B4-BE49-F238E27FC236}">
                <a16:creationId xmlns:a16="http://schemas.microsoft.com/office/drawing/2014/main" id="{0011FAD3-B7E2-42B8-9664-BF9880A613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43540" y="2787365"/>
            <a:ext cx="252000" cy="252000"/>
          </a:xfrm>
          <a:prstGeom prst="rect">
            <a:avLst/>
          </a:prstGeom>
        </p:spPr>
      </p:pic>
      <p:pic>
        <p:nvPicPr>
          <p:cNvPr id="17" name="Gráfico 16" descr="Seta de linha Curva leve">
            <a:extLst>
              <a:ext uri="{FF2B5EF4-FFF2-40B4-BE49-F238E27FC236}">
                <a16:creationId xmlns:a16="http://schemas.microsoft.com/office/drawing/2014/main" id="{6F0DDD23-4B9E-493A-8FD5-5147015AD9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43540" y="2980120"/>
            <a:ext cx="252000" cy="252000"/>
          </a:xfrm>
          <a:prstGeom prst="rect">
            <a:avLst/>
          </a:prstGeom>
        </p:spPr>
      </p:pic>
      <p:pic>
        <p:nvPicPr>
          <p:cNvPr id="18" name="Gráfico 17" descr="Seta de linha Curva leve">
            <a:extLst>
              <a:ext uri="{FF2B5EF4-FFF2-40B4-BE49-F238E27FC236}">
                <a16:creationId xmlns:a16="http://schemas.microsoft.com/office/drawing/2014/main" id="{1382BACD-10CB-4738-9E59-6F18C6B2F3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43540" y="3719733"/>
            <a:ext cx="252000" cy="252000"/>
          </a:xfrm>
          <a:prstGeom prst="rect">
            <a:avLst/>
          </a:prstGeom>
        </p:spPr>
      </p:pic>
      <p:pic>
        <p:nvPicPr>
          <p:cNvPr id="19" name="Gráfico 18" descr="Seta de linha Curva leve">
            <a:extLst>
              <a:ext uri="{FF2B5EF4-FFF2-40B4-BE49-F238E27FC236}">
                <a16:creationId xmlns:a16="http://schemas.microsoft.com/office/drawing/2014/main" id="{23BE268F-9BCF-4AA4-880A-7AFDB70763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050250" y="1477797"/>
            <a:ext cx="252000" cy="252000"/>
          </a:xfrm>
          <a:prstGeom prst="rect">
            <a:avLst/>
          </a:prstGeom>
        </p:spPr>
      </p:pic>
      <p:pic>
        <p:nvPicPr>
          <p:cNvPr id="20" name="Gráfico 19" descr="Seta de linha Curva leve">
            <a:extLst>
              <a:ext uri="{FF2B5EF4-FFF2-40B4-BE49-F238E27FC236}">
                <a16:creationId xmlns:a16="http://schemas.microsoft.com/office/drawing/2014/main" id="{AA620856-C5C1-46F6-9F28-F3B8F62394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050250" y="1662218"/>
            <a:ext cx="252000" cy="252000"/>
          </a:xfrm>
          <a:prstGeom prst="rect">
            <a:avLst/>
          </a:prstGeom>
        </p:spPr>
      </p:pic>
      <p:pic>
        <p:nvPicPr>
          <p:cNvPr id="21" name="Gráfico 20" descr="Seta de linha Curva leve">
            <a:extLst>
              <a:ext uri="{FF2B5EF4-FFF2-40B4-BE49-F238E27FC236}">
                <a16:creationId xmlns:a16="http://schemas.microsoft.com/office/drawing/2014/main" id="{EA909902-AEF3-4093-8996-15E6CC2925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050250" y="1871021"/>
            <a:ext cx="252000" cy="252000"/>
          </a:xfrm>
          <a:prstGeom prst="rect">
            <a:avLst/>
          </a:prstGeom>
        </p:spPr>
      </p:pic>
      <p:pic>
        <p:nvPicPr>
          <p:cNvPr id="22" name="Gráfico 21" descr="Seta de linha Curva leve">
            <a:extLst>
              <a:ext uri="{FF2B5EF4-FFF2-40B4-BE49-F238E27FC236}">
                <a16:creationId xmlns:a16="http://schemas.microsoft.com/office/drawing/2014/main" id="{00C68ECF-7EE6-475F-9D0D-9E6E0FFF58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050250" y="2063407"/>
            <a:ext cx="252000" cy="252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7" name="Google Shape;637;p45"/>
          <p:cNvGrpSpPr/>
          <p:nvPr/>
        </p:nvGrpSpPr>
        <p:grpSpPr>
          <a:xfrm>
            <a:off x="3708472" y="1046934"/>
            <a:ext cx="1544246" cy="3561236"/>
            <a:chOff x="927519" y="2635663"/>
            <a:chExt cx="977739" cy="1791456"/>
          </a:xfrm>
        </p:grpSpPr>
        <p:grpSp>
          <p:nvGrpSpPr>
            <p:cNvPr id="638" name="Google Shape;638;p45"/>
            <p:cNvGrpSpPr/>
            <p:nvPr/>
          </p:nvGrpSpPr>
          <p:grpSpPr>
            <a:xfrm>
              <a:off x="927519" y="2635663"/>
              <a:ext cx="977739" cy="1791456"/>
              <a:chOff x="6437979" y="2247508"/>
              <a:chExt cx="949630" cy="1739954"/>
            </a:xfrm>
          </p:grpSpPr>
          <p:sp>
            <p:nvSpPr>
              <p:cNvPr id="639" name="Google Shape;639;p45"/>
              <p:cNvSpPr/>
              <p:nvPr/>
            </p:nvSpPr>
            <p:spPr>
              <a:xfrm>
                <a:off x="6437979" y="2247508"/>
                <a:ext cx="949630" cy="1739954"/>
              </a:xfrm>
              <a:custGeom>
                <a:avLst/>
                <a:gdLst/>
                <a:ahLst/>
                <a:cxnLst/>
                <a:rect l="l" t="t" r="r" b="b"/>
                <a:pathLst>
                  <a:path w="34554" h="71434" extrusionOk="0">
                    <a:moveTo>
                      <a:pt x="1575" y="0"/>
                    </a:moveTo>
                    <a:cubicBezTo>
                      <a:pt x="706" y="0"/>
                      <a:pt x="1" y="689"/>
                      <a:pt x="1" y="1557"/>
                    </a:cubicBezTo>
                    <a:lnTo>
                      <a:pt x="1" y="69876"/>
                    </a:lnTo>
                    <a:cubicBezTo>
                      <a:pt x="1" y="70728"/>
                      <a:pt x="706" y="71433"/>
                      <a:pt x="1575" y="71433"/>
                    </a:cubicBezTo>
                    <a:lnTo>
                      <a:pt x="32980" y="71433"/>
                    </a:lnTo>
                    <a:cubicBezTo>
                      <a:pt x="33849" y="71433"/>
                      <a:pt x="34554" y="70728"/>
                      <a:pt x="34554" y="69876"/>
                    </a:cubicBezTo>
                    <a:lnTo>
                      <a:pt x="34554" y="1557"/>
                    </a:lnTo>
                    <a:cubicBezTo>
                      <a:pt x="34554" y="689"/>
                      <a:pt x="33849" y="0"/>
                      <a:pt x="329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640;p45"/>
              <p:cNvSpPr/>
              <p:nvPr/>
            </p:nvSpPr>
            <p:spPr>
              <a:xfrm>
                <a:off x="6856100" y="3843492"/>
                <a:ext cx="9675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3870" h="3326" extrusionOk="0">
                    <a:moveTo>
                      <a:pt x="2214" y="358"/>
                    </a:moveTo>
                    <a:lnTo>
                      <a:pt x="2214" y="375"/>
                    </a:lnTo>
                    <a:cubicBezTo>
                      <a:pt x="2935" y="375"/>
                      <a:pt x="3509" y="948"/>
                      <a:pt x="3525" y="1670"/>
                    </a:cubicBezTo>
                    <a:cubicBezTo>
                      <a:pt x="3525" y="2456"/>
                      <a:pt x="2882" y="2973"/>
                      <a:pt x="2212" y="2973"/>
                    </a:cubicBezTo>
                    <a:cubicBezTo>
                      <a:pt x="1890" y="2973"/>
                      <a:pt x="1562" y="2853"/>
                      <a:pt x="1296" y="2587"/>
                    </a:cubicBezTo>
                    <a:cubicBezTo>
                      <a:pt x="476" y="1768"/>
                      <a:pt x="1066" y="358"/>
                      <a:pt x="2214" y="358"/>
                    </a:cubicBezTo>
                    <a:close/>
                    <a:moveTo>
                      <a:pt x="2197" y="1"/>
                    </a:moveTo>
                    <a:cubicBezTo>
                      <a:pt x="1793" y="1"/>
                      <a:pt x="1383" y="152"/>
                      <a:pt x="1050" y="489"/>
                    </a:cubicBezTo>
                    <a:cubicBezTo>
                      <a:pt x="1" y="1538"/>
                      <a:pt x="739" y="3325"/>
                      <a:pt x="2214" y="3325"/>
                    </a:cubicBezTo>
                    <a:cubicBezTo>
                      <a:pt x="3132" y="3325"/>
                      <a:pt x="3869" y="2587"/>
                      <a:pt x="3869" y="1670"/>
                    </a:cubicBezTo>
                    <a:cubicBezTo>
                      <a:pt x="3869" y="669"/>
                      <a:pt x="3048" y="1"/>
                      <a:pt x="219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45"/>
              <p:cNvSpPr/>
              <p:nvPr/>
            </p:nvSpPr>
            <p:spPr>
              <a:xfrm>
                <a:off x="6623350" y="3880717"/>
                <a:ext cx="828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312" h="361" extrusionOk="0">
                    <a:moveTo>
                      <a:pt x="1" y="0"/>
                    </a:moveTo>
                    <a:lnTo>
                      <a:pt x="1" y="361"/>
                    </a:lnTo>
                    <a:lnTo>
                      <a:pt x="3312" y="361"/>
                    </a:lnTo>
                    <a:lnTo>
                      <a:pt x="3312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45"/>
              <p:cNvSpPr/>
              <p:nvPr/>
            </p:nvSpPr>
            <p:spPr>
              <a:xfrm>
                <a:off x="6767200" y="2287275"/>
                <a:ext cx="238100" cy="1435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574" extrusionOk="0">
                    <a:moveTo>
                      <a:pt x="164" y="0"/>
                    </a:moveTo>
                    <a:cubicBezTo>
                      <a:pt x="82" y="0"/>
                      <a:pt x="0" y="82"/>
                      <a:pt x="0" y="164"/>
                    </a:cubicBezTo>
                    <a:lnTo>
                      <a:pt x="0" y="410"/>
                    </a:lnTo>
                    <a:cubicBezTo>
                      <a:pt x="0" y="492"/>
                      <a:pt x="82" y="574"/>
                      <a:pt x="164" y="574"/>
                    </a:cubicBezTo>
                    <a:lnTo>
                      <a:pt x="9359" y="574"/>
                    </a:lnTo>
                    <a:cubicBezTo>
                      <a:pt x="9458" y="574"/>
                      <a:pt x="9523" y="492"/>
                      <a:pt x="9523" y="410"/>
                    </a:cubicBezTo>
                    <a:lnTo>
                      <a:pt x="9523" y="164"/>
                    </a:lnTo>
                    <a:cubicBezTo>
                      <a:pt x="9523" y="82"/>
                      <a:pt x="9458" y="0"/>
                      <a:pt x="935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43" name="Google Shape;643;p45"/>
            <p:cNvSpPr/>
            <p:nvPr/>
          </p:nvSpPr>
          <p:spPr>
            <a:xfrm>
              <a:off x="1630548" y="4282811"/>
              <a:ext cx="56173" cy="83150"/>
            </a:xfrm>
            <a:custGeom>
              <a:avLst/>
              <a:gdLst/>
              <a:ahLst/>
              <a:cxnLst/>
              <a:rect l="l" t="t" r="r" b="b"/>
              <a:pathLst>
                <a:path w="1649" h="2442" extrusionOk="0">
                  <a:moveTo>
                    <a:pt x="501" y="1"/>
                  </a:moveTo>
                  <a:cubicBezTo>
                    <a:pt x="238" y="1"/>
                    <a:pt x="1" y="336"/>
                    <a:pt x="250" y="590"/>
                  </a:cubicBezTo>
                  <a:lnTo>
                    <a:pt x="841" y="1232"/>
                  </a:lnTo>
                  <a:lnTo>
                    <a:pt x="250" y="1874"/>
                  </a:lnTo>
                  <a:cubicBezTo>
                    <a:pt x="36" y="2126"/>
                    <a:pt x="260" y="2441"/>
                    <a:pt x="516" y="2441"/>
                  </a:cubicBezTo>
                  <a:cubicBezTo>
                    <a:pt x="596" y="2441"/>
                    <a:pt x="680" y="2410"/>
                    <a:pt x="754" y="2336"/>
                  </a:cubicBezTo>
                  <a:lnTo>
                    <a:pt x="1555" y="1463"/>
                  </a:lnTo>
                  <a:cubicBezTo>
                    <a:pt x="1613" y="1405"/>
                    <a:pt x="1641" y="1326"/>
                    <a:pt x="1649" y="1246"/>
                  </a:cubicBezTo>
                  <a:cubicBezTo>
                    <a:pt x="1649" y="1239"/>
                    <a:pt x="1649" y="1239"/>
                    <a:pt x="1649" y="1232"/>
                  </a:cubicBezTo>
                  <a:cubicBezTo>
                    <a:pt x="1649" y="1225"/>
                    <a:pt x="1649" y="1225"/>
                    <a:pt x="1649" y="1218"/>
                  </a:cubicBezTo>
                  <a:cubicBezTo>
                    <a:pt x="1641" y="1138"/>
                    <a:pt x="1613" y="1059"/>
                    <a:pt x="1555" y="1001"/>
                  </a:cubicBezTo>
                  <a:lnTo>
                    <a:pt x="754" y="129"/>
                  </a:lnTo>
                  <a:cubicBezTo>
                    <a:pt x="679" y="38"/>
                    <a:pt x="588" y="1"/>
                    <a:pt x="50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1" name="Google Shape;651;p45"/>
          <p:cNvGrpSpPr/>
          <p:nvPr/>
        </p:nvGrpSpPr>
        <p:grpSpPr>
          <a:xfrm>
            <a:off x="1201106" y="1418671"/>
            <a:ext cx="1544247" cy="3189688"/>
            <a:chOff x="927519" y="2635663"/>
            <a:chExt cx="977739" cy="1791456"/>
          </a:xfrm>
        </p:grpSpPr>
        <p:grpSp>
          <p:nvGrpSpPr>
            <p:cNvPr id="652" name="Google Shape;652;p45"/>
            <p:cNvGrpSpPr/>
            <p:nvPr/>
          </p:nvGrpSpPr>
          <p:grpSpPr>
            <a:xfrm>
              <a:off x="927519" y="2635663"/>
              <a:ext cx="977739" cy="1791456"/>
              <a:chOff x="6437979" y="2247508"/>
              <a:chExt cx="949630" cy="1739954"/>
            </a:xfrm>
          </p:grpSpPr>
          <p:sp>
            <p:nvSpPr>
              <p:cNvPr id="653" name="Google Shape;653;p45"/>
              <p:cNvSpPr/>
              <p:nvPr/>
            </p:nvSpPr>
            <p:spPr>
              <a:xfrm>
                <a:off x="6437979" y="2247508"/>
                <a:ext cx="949630" cy="1739954"/>
              </a:xfrm>
              <a:custGeom>
                <a:avLst/>
                <a:gdLst/>
                <a:ahLst/>
                <a:cxnLst/>
                <a:rect l="l" t="t" r="r" b="b"/>
                <a:pathLst>
                  <a:path w="34554" h="71434" extrusionOk="0">
                    <a:moveTo>
                      <a:pt x="1575" y="0"/>
                    </a:moveTo>
                    <a:cubicBezTo>
                      <a:pt x="706" y="0"/>
                      <a:pt x="1" y="689"/>
                      <a:pt x="1" y="1557"/>
                    </a:cubicBezTo>
                    <a:lnTo>
                      <a:pt x="1" y="69876"/>
                    </a:lnTo>
                    <a:cubicBezTo>
                      <a:pt x="1" y="70728"/>
                      <a:pt x="706" y="71433"/>
                      <a:pt x="1575" y="71433"/>
                    </a:cubicBezTo>
                    <a:lnTo>
                      <a:pt x="32980" y="71433"/>
                    </a:lnTo>
                    <a:cubicBezTo>
                      <a:pt x="33849" y="71433"/>
                      <a:pt x="34554" y="70728"/>
                      <a:pt x="34554" y="69876"/>
                    </a:cubicBezTo>
                    <a:lnTo>
                      <a:pt x="34554" y="1557"/>
                    </a:lnTo>
                    <a:cubicBezTo>
                      <a:pt x="34554" y="689"/>
                      <a:pt x="33849" y="0"/>
                      <a:pt x="329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45"/>
              <p:cNvSpPr/>
              <p:nvPr/>
            </p:nvSpPr>
            <p:spPr>
              <a:xfrm>
                <a:off x="6856100" y="3843492"/>
                <a:ext cx="9675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3870" h="3326" extrusionOk="0">
                    <a:moveTo>
                      <a:pt x="2214" y="358"/>
                    </a:moveTo>
                    <a:lnTo>
                      <a:pt x="2214" y="375"/>
                    </a:lnTo>
                    <a:cubicBezTo>
                      <a:pt x="2935" y="375"/>
                      <a:pt x="3509" y="948"/>
                      <a:pt x="3525" y="1670"/>
                    </a:cubicBezTo>
                    <a:cubicBezTo>
                      <a:pt x="3525" y="2456"/>
                      <a:pt x="2882" y="2973"/>
                      <a:pt x="2212" y="2973"/>
                    </a:cubicBezTo>
                    <a:cubicBezTo>
                      <a:pt x="1890" y="2973"/>
                      <a:pt x="1562" y="2853"/>
                      <a:pt x="1296" y="2587"/>
                    </a:cubicBezTo>
                    <a:cubicBezTo>
                      <a:pt x="476" y="1768"/>
                      <a:pt x="1066" y="358"/>
                      <a:pt x="2214" y="358"/>
                    </a:cubicBezTo>
                    <a:close/>
                    <a:moveTo>
                      <a:pt x="2197" y="1"/>
                    </a:moveTo>
                    <a:cubicBezTo>
                      <a:pt x="1793" y="1"/>
                      <a:pt x="1383" y="152"/>
                      <a:pt x="1050" y="489"/>
                    </a:cubicBezTo>
                    <a:cubicBezTo>
                      <a:pt x="1" y="1538"/>
                      <a:pt x="739" y="3325"/>
                      <a:pt x="2214" y="3325"/>
                    </a:cubicBezTo>
                    <a:cubicBezTo>
                      <a:pt x="3132" y="3325"/>
                      <a:pt x="3869" y="2587"/>
                      <a:pt x="3869" y="1670"/>
                    </a:cubicBezTo>
                    <a:cubicBezTo>
                      <a:pt x="3869" y="669"/>
                      <a:pt x="3048" y="1"/>
                      <a:pt x="219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45"/>
              <p:cNvSpPr/>
              <p:nvPr/>
            </p:nvSpPr>
            <p:spPr>
              <a:xfrm>
                <a:off x="6623350" y="3880717"/>
                <a:ext cx="828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312" h="361" extrusionOk="0">
                    <a:moveTo>
                      <a:pt x="1" y="0"/>
                    </a:moveTo>
                    <a:lnTo>
                      <a:pt x="1" y="361"/>
                    </a:lnTo>
                    <a:lnTo>
                      <a:pt x="3312" y="361"/>
                    </a:lnTo>
                    <a:lnTo>
                      <a:pt x="3312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45"/>
              <p:cNvSpPr/>
              <p:nvPr/>
            </p:nvSpPr>
            <p:spPr>
              <a:xfrm>
                <a:off x="6767200" y="2287275"/>
                <a:ext cx="238100" cy="1435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574" extrusionOk="0">
                    <a:moveTo>
                      <a:pt x="164" y="0"/>
                    </a:moveTo>
                    <a:cubicBezTo>
                      <a:pt x="82" y="0"/>
                      <a:pt x="0" y="82"/>
                      <a:pt x="0" y="164"/>
                    </a:cubicBezTo>
                    <a:lnTo>
                      <a:pt x="0" y="410"/>
                    </a:lnTo>
                    <a:cubicBezTo>
                      <a:pt x="0" y="492"/>
                      <a:pt x="82" y="574"/>
                      <a:pt x="164" y="574"/>
                    </a:cubicBezTo>
                    <a:lnTo>
                      <a:pt x="9359" y="574"/>
                    </a:lnTo>
                    <a:cubicBezTo>
                      <a:pt x="9458" y="574"/>
                      <a:pt x="9523" y="492"/>
                      <a:pt x="9523" y="410"/>
                    </a:cubicBezTo>
                    <a:lnTo>
                      <a:pt x="9523" y="164"/>
                    </a:lnTo>
                    <a:cubicBezTo>
                      <a:pt x="9523" y="82"/>
                      <a:pt x="9458" y="0"/>
                      <a:pt x="935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57" name="Google Shape;657;p45"/>
            <p:cNvSpPr/>
            <p:nvPr/>
          </p:nvSpPr>
          <p:spPr>
            <a:xfrm>
              <a:off x="1630548" y="4282811"/>
              <a:ext cx="56173" cy="83150"/>
            </a:xfrm>
            <a:custGeom>
              <a:avLst/>
              <a:gdLst/>
              <a:ahLst/>
              <a:cxnLst/>
              <a:rect l="l" t="t" r="r" b="b"/>
              <a:pathLst>
                <a:path w="1649" h="2442" extrusionOk="0">
                  <a:moveTo>
                    <a:pt x="501" y="1"/>
                  </a:moveTo>
                  <a:cubicBezTo>
                    <a:pt x="238" y="1"/>
                    <a:pt x="1" y="336"/>
                    <a:pt x="250" y="590"/>
                  </a:cubicBezTo>
                  <a:lnTo>
                    <a:pt x="841" y="1232"/>
                  </a:lnTo>
                  <a:lnTo>
                    <a:pt x="250" y="1874"/>
                  </a:lnTo>
                  <a:cubicBezTo>
                    <a:pt x="36" y="2126"/>
                    <a:pt x="260" y="2441"/>
                    <a:pt x="516" y="2441"/>
                  </a:cubicBezTo>
                  <a:cubicBezTo>
                    <a:pt x="596" y="2441"/>
                    <a:pt x="680" y="2410"/>
                    <a:pt x="754" y="2336"/>
                  </a:cubicBezTo>
                  <a:lnTo>
                    <a:pt x="1555" y="1463"/>
                  </a:lnTo>
                  <a:cubicBezTo>
                    <a:pt x="1613" y="1405"/>
                    <a:pt x="1641" y="1326"/>
                    <a:pt x="1649" y="1246"/>
                  </a:cubicBezTo>
                  <a:cubicBezTo>
                    <a:pt x="1649" y="1239"/>
                    <a:pt x="1649" y="1239"/>
                    <a:pt x="1649" y="1232"/>
                  </a:cubicBezTo>
                  <a:cubicBezTo>
                    <a:pt x="1649" y="1225"/>
                    <a:pt x="1649" y="1225"/>
                    <a:pt x="1649" y="1218"/>
                  </a:cubicBezTo>
                  <a:cubicBezTo>
                    <a:pt x="1641" y="1138"/>
                    <a:pt x="1613" y="1059"/>
                    <a:pt x="1555" y="1001"/>
                  </a:cubicBezTo>
                  <a:lnTo>
                    <a:pt x="754" y="129"/>
                  </a:lnTo>
                  <a:cubicBezTo>
                    <a:pt x="679" y="38"/>
                    <a:pt x="588" y="1"/>
                    <a:pt x="50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8" name="Google Shape;658;p45"/>
          <p:cNvSpPr/>
          <p:nvPr/>
        </p:nvSpPr>
        <p:spPr>
          <a:xfrm>
            <a:off x="3790583" y="1254806"/>
            <a:ext cx="1383193" cy="2946632"/>
          </a:xfrm>
          <a:custGeom>
            <a:avLst/>
            <a:gdLst/>
            <a:ahLst/>
            <a:cxnLst/>
            <a:rect l="l" t="t" r="r" b="b"/>
            <a:pathLst>
              <a:path w="110694" h="209315" extrusionOk="0">
                <a:moveTo>
                  <a:pt x="3584" y="0"/>
                </a:moveTo>
                <a:cubicBezTo>
                  <a:pt x="1586" y="0"/>
                  <a:pt x="0" y="1586"/>
                  <a:pt x="0" y="3584"/>
                </a:cubicBezTo>
                <a:lnTo>
                  <a:pt x="0" y="205731"/>
                </a:lnTo>
                <a:cubicBezTo>
                  <a:pt x="0" y="207729"/>
                  <a:pt x="1586" y="209315"/>
                  <a:pt x="3584" y="209315"/>
                </a:cubicBezTo>
                <a:lnTo>
                  <a:pt x="107110" y="209315"/>
                </a:lnTo>
                <a:cubicBezTo>
                  <a:pt x="109107" y="209315"/>
                  <a:pt x="110694" y="207729"/>
                  <a:pt x="110694" y="205731"/>
                </a:cubicBezTo>
                <a:lnTo>
                  <a:pt x="110694" y="3584"/>
                </a:lnTo>
                <a:cubicBezTo>
                  <a:pt x="110694" y="1586"/>
                  <a:pt x="109107" y="0"/>
                  <a:pt x="107110" y="0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9" name="Google Shape;659;p45"/>
          <p:cNvSpPr txBox="1">
            <a:spLocks noGrp="1"/>
          </p:cNvSpPr>
          <p:nvPr>
            <p:ph type="sldNum" idx="12"/>
          </p:nvPr>
        </p:nvSpPr>
        <p:spPr>
          <a:xfrm>
            <a:off x="8217575" y="4433025"/>
            <a:ext cx="505500" cy="19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660" name="Google Shape;660;p45"/>
          <p:cNvSpPr txBox="1">
            <a:spLocks noGrp="1"/>
          </p:cNvSpPr>
          <p:nvPr>
            <p:ph type="title"/>
          </p:nvPr>
        </p:nvSpPr>
        <p:spPr>
          <a:xfrm>
            <a:off x="720000" y="53515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pt-BR" dirty="0"/>
              <a:t>TELAS DO APLICATIVO</a:t>
            </a:r>
            <a:endParaRPr dirty="0"/>
          </a:p>
        </p:txBody>
      </p:sp>
      <p:sp>
        <p:nvSpPr>
          <p:cNvPr id="661" name="Google Shape;661;p45"/>
          <p:cNvSpPr/>
          <p:nvPr/>
        </p:nvSpPr>
        <p:spPr>
          <a:xfrm>
            <a:off x="1272812" y="1601808"/>
            <a:ext cx="1417155" cy="2599692"/>
          </a:xfrm>
          <a:custGeom>
            <a:avLst/>
            <a:gdLst/>
            <a:ahLst/>
            <a:cxnLst/>
            <a:rect l="l" t="t" r="r" b="b"/>
            <a:pathLst>
              <a:path w="110694" h="209315" extrusionOk="0">
                <a:moveTo>
                  <a:pt x="3584" y="0"/>
                </a:moveTo>
                <a:cubicBezTo>
                  <a:pt x="1586" y="0"/>
                  <a:pt x="0" y="1586"/>
                  <a:pt x="0" y="3584"/>
                </a:cubicBezTo>
                <a:lnTo>
                  <a:pt x="0" y="205731"/>
                </a:lnTo>
                <a:cubicBezTo>
                  <a:pt x="0" y="207729"/>
                  <a:pt x="1586" y="209315"/>
                  <a:pt x="3584" y="209315"/>
                </a:cubicBezTo>
                <a:lnTo>
                  <a:pt x="107110" y="209315"/>
                </a:lnTo>
                <a:cubicBezTo>
                  <a:pt x="109107" y="209315"/>
                  <a:pt x="110694" y="207729"/>
                  <a:pt x="110694" y="205731"/>
                </a:cubicBezTo>
                <a:lnTo>
                  <a:pt x="110694" y="3584"/>
                </a:lnTo>
                <a:cubicBezTo>
                  <a:pt x="110694" y="1586"/>
                  <a:pt x="109107" y="0"/>
                  <a:pt x="107110" y="0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" name="Google Shape;662;p45"/>
          <p:cNvSpPr txBox="1"/>
          <p:nvPr/>
        </p:nvSpPr>
        <p:spPr>
          <a:xfrm>
            <a:off x="1272670" y="1765159"/>
            <a:ext cx="1597800" cy="40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TELA DE PRODUTO</a:t>
            </a:r>
            <a:endParaRPr sz="1800" b="1" dirty="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666" name="Google Shape;666;p45"/>
          <p:cNvSpPr txBox="1"/>
          <p:nvPr/>
        </p:nvSpPr>
        <p:spPr>
          <a:xfrm>
            <a:off x="3524022" y="1418746"/>
            <a:ext cx="1943700" cy="40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2"/>
                </a:solidFill>
                <a:latin typeface="Bitter"/>
                <a:ea typeface="Bitter"/>
                <a:cs typeface="Bitter"/>
                <a:sym typeface="Bitter"/>
              </a:rPr>
              <a:t>TELA INICIAL</a:t>
            </a:r>
            <a:endParaRPr sz="1800" b="1" dirty="0">
              <a:solidFill>
                <a:schemeClr val="dk2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699" name="Google Shape;699;p45"/>
          <p:cNvSpPr txBox="1"/>
          <p:nvPr/>
        </p:nvSpPr>
        <p:spPr>
          <a:xfrm>
            <a:off x="6121260" y="1765159"/>
            <a:ext cx="1597800" cy="40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 dirty="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LOGIN</a:t>
            </a:r>
            <a:endParaRPr sz="1800" b="1" dirty="0">
              <a:solidFill>
                <a:schemeClr val="dk1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714" name="Google Shape;714;p45">
            <a:hlinkClick r:id="rId3" action="ppaction://hlinksldjump"/>
          </p:cNvPr>
          <p:cNvSpPr txBox="1"/>
          <p:nvPr/>
        </p:nvSpPr>
        <p:spPr>
          <a:xfrm>
            <a:off x="2395651" y="322750"/>
            <a:ext cx="169800" cy="1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01</a:t>
            </a:r>
            <a:endParaRPr sz="10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715" name="Google Shape;715;p45">
            <a:hlinkClick r:id="rId4" action="ppaction://hlinksldjump"/>
          </p:cNvPr>
          <p:cNvSpPr txBox="1"/>
          <p:nvPr/>
        </p:nvSpPr>
        <p:spPr>
          <a:xfrm>
            <a:off x="2978617" y="322750"/>
            <a:ext cx="169800" cy="1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02</a:t>
            </a:r>
            <a:endParaRPr sz="10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718" name="Google Shape;718;p45"/>
          <p:cNvSpPr txBox="1"/>
          <p:nvPr/>
        </p:nvSpPr>
        <p:spPr>
          <a:xfrm>
            <a:off x="414451" y="322749"/>
            <a:ext cx="1195200" cy="1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" sz="1000" dirty="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@NOVACKATELIER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120AFE3F-30D7-48F8-9DD2-D54743FDFA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87974" y="1255313"/>
            <a:ext cx="1402707" cy="2965431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8A89371A-789C-4F89-804B-55B73EF0F6F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59903" y="1590778"/>
            <a:ext cx="1440000" cy="2674540"/>
          </a:xfrm>
          <a:prstGeom prst="rect">
            <a:avLst/>
          </a:prstGeom>
          <a:effectLst>
            <a:softEdge rad="12700"/>
          </a:effectLst>
        </p:spPr>
      </p:pic>
      <p:grpSp>
        <p:nvGrpSpPr>
          <p:cNvPr id="41" name="Google Shape;651;p45">
            <a:extLst>
              <a:ext uri="{FF2B5EF4-FFF2-40B4-BE49-F238E27FC236}">
                <a16:creationId xmlns:a16="http://schemas.microsoft.com/office/drawing/2014/main" id="{EA32B53B-9316-4DB2-9985-79604C0007CB}"/>
              </a:ext>
            </a:extLst>
          </p:cNvPr>
          <p:cNvGrpSpPr/>
          <p:nvPr/>
        </p:nvGrpSpPr>
        <p:grpSpPr>
          <a:xfrm>
            <a:off x="6017928" y="1418671"/>
            <a:ext cx="1544247" cy="3189688"/>
            <a:chOff x="927519" y="2635663"/>
            <a:chExt cx="977739" cy="1791456"/>
          </a:xfrm>
        </p:grpSpPr>
        <p:grpSp>
          <p:nvGrpSpPr>
            <p:cNvPr id="42" name="Google Shape;652;p45">
              <a:extLst>
                <a:ext uri="{FF2B5EF4-FFF2-40B4-BE49-F238E27FC236}">
                  <a16:creationId xmlns:a16="http://schemas.microsoft.com/office/drawing/2014/main" id="{219BC600-F78A-4F70-8174-C1A4F33D826E}"/>
                </a:ext>
              </a:extLst>
            </p:cNvPr>
            <p:cNvGrpSpPr/>
            <p:nvPr/>
          </p:nvGrpSpPr>
          <p:grpSpPr>
            <a:xfrm>
              <a:off x="927519" y="2635663"/>
              <a:ext cx="977739" cy="1791456"/>
              <a:chOff x="6437979" y="2247508"/>
              <a:chExt cx="949630" cy="1739954"/>
            </a:xfrm>
          </p:grpSpPr>
          <p:sp>
            <p:nvSpPr>
              <p:cNvPr id="44" name="Google Shape;653;p45">
                <a:extLst>
                  <a:ext uri="{FF2B5EF4-FFF2-40B4-BE49-F238E27FC236}">
                    <a16:creationId xmlns:a16="http://schemas.microsoft.com/office/drawing/2014/main" id="{011DC6DF-04B0-40ED-AF2C-F3C4488A9ED5}"/>
                  </a:ext>
                </a:extLst>
              </p:cNvPr>
              <p:cNvSpPr/>
              <p:nvPr/>
            </p:nvSpPr>
            <p:spPr>
              <a:xfrm>
                <a:off x="6437979" y="2247508"/>
                <a:ext cx="949630" cy="1739954"/>
              </a:xfrm>
              <a:custGeom>
                <a:avLst/>
                <a:gdLst/>
                <a:ahLst/>
                <a:cxnLst/>
                <a:rect l="l" t="t" r="r" b="b"/>
                <a:pathLst>
                  <a:path w="34554" h="71434" extrusionOk="0">
                    <a:moveTo>
                      <a:pt x="1575" y="0"/>
                    </a:moveTo>
                    <a:cubicBezTo>
                      <a:pt x="706" y="0"/>
                      <a:pt x="1" y="689"/>
                      <a:pt x="1" y="1557"/>
                    </a:cubicBezTo>
                    <a:lnTo>
                      <a:pt x="1" y="69876"/>
                    </a:lnTo>
                    <a:cubicBezTo>
                      <a:pt x="1" y="70728"/>
                      <a:pt x="706" y="71433"/>
                      <a:pt x="1575" y="71433"/>
                    </a:cubicBezTo>
                    <a:lnTo>
                      <a:pt x="32980" y="71433"/>
                    </a:lnTo>
                    <a:cubicBezTo>
                      <a:pt x="33849" y="71433"/>
                      <a:pt x="34554" y="70728"/>
                      <a:pt x="34554" y="69876"/>
                    </a:cubicBezTo>
                    <a:lnTo>
                      <a:pt x="34554" y="1557"/>
                    </a:lnTo>
                    <a:cubicBezTo>
                      <a:pt x="34554" y="689"/>
                      <a:pt x="33849" y="0"/>
                      <a:pt x="329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654;p45">
                <a:extLst>
                  <a:ext uri="{FF2B5EF4-FFF2-40B4-BE49-F238E27FC236}">
                    <a16:creationId xmlns:a16="http://schemas.microsoft.com/office/drawing/2014/main" id="{CE7A792D-C6F1-4DFC-A711-F638F3798CE6}"/>
                  </a:ext>
                </a:extLst>
              </p:cNvPr>
              <p:cNvSpPr/>
              <p:nvPr/>
            </p:nvSpPr>
            <p:spPr>
              <a:xfrm>
                <a:off x="6856100" y="3843492"/>
                <a:ext cx="9675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3870" h="3326" extrusionOk="0">
                    <a:moveTo>
                      <a:pt x="2214" y="358"/>
                    </a:moveTo>
                    <a:lnTo>
                      <a:pt x="2214" y="375"/>
                    </a:lnTo>
                    <a:cubicBezTo>
                      <a:pt x="2935" y="375"/>
                      <a:pt x="3509" y="948"/>
                      <a:pt x="3525" y="1670"/>
                    </a:cubicBezTo>
                    <a:cubicBezTo>
                      <a:pt x="3525" y="2456"/>
                      <a:pt x="2882" y="2973"/>
                      <a:pt x="2212" y="2973"/>
                    </a:cubicBezTo>
                    <a:cubicBezTo>
                      <a:pt x="1890" y="2973"/>
                      <a:pt x="1562" y="2853"/>
                      <a:pt x="1296" y="2587"/>
                    </a:cubicBezTo>
                    <a:cubicBezTo>
                      <a:pt x="476" y="1768"/>
                      <a:pt x="1066" y="358"/>
                      <a:pt x="2214" y="358"/>
                    </a:cubicBezTo>
                    <a:close/>
                    <a:moveTo>
                      <a:pt x="2197" y="1"/>
                    </a:moveTo>
                    <a:cubicBezTo>
                      <a:pt x="1793" y="1"/>
                      <a:pt x="1383" y="152"/>
                      <a:pt x="1050" y="489"/>
                    </a:cubicBezTo>
                    <a:cubicBezTo>
                      <a:pt x="1" y="1538"/>
                      <a:pt x="739" y="3325"/>
                      <a:pt x="2214" y="3325"/>
                    </a:cubicBezTo>
                    <a:cubicBezTo>
                      <a:pt x="3132" y="3325"/>
                      <a:pt x="3869" y="2587"/>
                      <a:pt x="3869" y="1670"/>
                    </a:cubicBezTo>
                    <a:cubicBezTo>
                      <a:pt x="3869" y="669"/>
                      <a:pt x="3048" y="1"/>
                      <a:pt x="219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655;p45">
                <a:extLst>
                  <a:ext uri="{FF2B5EF4-FFF2-40B4-BE49-F238E27FC236}">
                    <a16:creationId xmlns:a16="http://schemas.microsoft.com/office/drawing/2014/main" id="{4F0065D6-548E-4986-8F1B-08AB99116368}"/>
                  </a:ext>
                </a:extLst>
              </p:cNvPr>
              <p:cNvSpPr/>
              <p:nvPr/>
            </p:nvSpPr>
            <p:spPr>
              <a:xfrm>
                <a:off x="6623350" y="3880717"/>
                <a:ext cx="828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312" h="361" extrusionOk="0">
                    <a:moveTo>
                      <a:pt x="1" y="0"/>
                    </a:moveTo>
                    <a:lnTo>
                      <a:pt x="1" y="361"/>
                    </a:lnTo>
                    <a:lnTo>
                      <a:pt x="3312" y="361"/>
                    </a:lnTo>
                    <a:lnTo>
                      <a:pt x="3312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656;p45">
                <a:extLst>
                  <a:ext uri="{FF2B5EF4-FFF2-40B4-BE49-F238E27FC236}">
                    <a16:creationId xmlns:a16="http://schemas.microsoft.com/office/drawing/2014/main" id="{350E398B-2857-45DB-A3ED-EF9DC7CC632F}"/>
                  </a:ext>
                </a:extLst>
              </p:cNvPr>
              <p:cNvSpPr/>
              <p:nvPr/>
            </p:nvSpPr>
            <p:spPr>
              <a:xfrm>
                <a:off x="6767200" y="2287275"/>
                <a:ext cx="238100" cy="1435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574" extrusionOk="0">
                    <a:moveTo>
                      <a:pt x="164" y="0"/>
                    </a:moveTo>
                    <a:cubicBezTo>
                      <a:pt x="82" y="0"/>
                      <a:pt x="0" y="82"/>
                      <a:pt x="0" y="164"/>
                    </a:cubicBezTo>
                    <a:lnTo>
                      <a:pt x="0" y="410"/>
                    </a:lnTo>
                    <a:cubicBezTo>
                      <a:pt x="0" y="492"/>
                      <a:pt x="82" y="574"/>
                      <a:pt x="164" y="574"/>
                    </a:cubicBezTo>
                    <a:lnTo>
                      <a:pt x="9359" y="574"/>
                    </a:lnTo>
                    <a:cubicBezTo>
                      <a:pt x="9458" y="574"/>
                      <a:pt x="9523" y="492"/>
                      <a:pt x="9523" y="410"/>
                    </a:cubicBezTo>
                    <a:lnTo>
                      <a:pt x="9523" y="164"/>
                    </a:lnTo>
                    <a:cubicBezTo>
                      <a:pt x="9523" y="82"/>
                      <a:pt x="9458" y="0"/>
                      <a:pt x="935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3" name="Google Shape;657;p45">
              <a:extLst>
                <a:ext uri="{FF2B5EF4-FFF2-40B4-BE49-F238E27FC236}">
                  <a16:creationId xmlns:a16="http://schemas.microsoft.com/office/drawing/2014/main" id="{CD5065DD-EB7D-4E48-85F9-3FCB5CCCF7F4}"/>
                </a:ext>
              </a:extLst>
            </p:cNvPr>
            <p:cNvSpPr/>
            <p:nvPr/>
          </p:nvSpPr>
          <p:spPr>
            <a:xfrm>
              <a:off x="1630548" y="4282811"/>
              <a:ext cx="56173" cy="83150"/>
            </a:xfrm>
            <a:custGeom>
              <a:avLst/>
              <a:gdLst/>
              <a:ahLst/>
              <a:cxnLst/>
              <a:rect l="l" t="t" r="r" b="b"/>
              <a:pathLst>
                <a:path w="1649" h="2442" extrusionOk="0">
                  <a:moveTo>
                    <a:pt x="501" y="1"/>
                  </a:moveTo>
                  <a:cubicBezTo>
                    <a:pt x="238" y="1"/>
                    <a:pt x="1" y="336"/>
                    <a:pt x="250" y="590"/>
                  </a:cubicBezTo>
                  <a:lnTo>
                    <a:pt x="841" y="1232"/>
                  </a:lnTo>
                  <a:lnTo>
                    <a:pt x="250" y="1874"/>
                  </a:lnTo>
                  <a:cubicBezTo>
                    <a:pt x="36" y="2126"/>
                    <a:pt x="260" y="2441"/>
                    <a:pt x="516" y="2441"/>
                  </a:cubicBezTo>
                  <a:cubicBezTo>
                    <a:pt x="596" y="2441"/>
                    <a:pt x="680" y="2410"/>
                    <a:pt x="754" y="2336"/>
                  </a:cubicBezTo>
                  <a:lnTo>
                    <a:pt x="1555" y="1463"/>
                  </a:lnTo>
                  <a:cubicBezTo>
                    <a:pt x="1613" y="1405"/>
                    <a:pt x="1641" y="1326"/>
                    <a:pt x="1649" y="1246"/>
                  </a:cubicBezTo>
                  <a:cubicBezTo>
                    <a:pt x="1649" y="1239"/>
                    <a:pt x="1649" y="1239"/>
                    <a:pt x="1649" y="1232"/>
                  </a:cubicBezTo>
                  <a:cubicBezTo>
                    <a:pt x="1649" y="1225"/>
                    <a:pt x="1649" y="1225"/>
                    <a:pt x="1649" y="1218"/>
                  </a:cubicBezTo>
                  <a:cubicBezTo>
                    <a:pt x="1641" y="1138"/>
                    <a:pt x="1613" y="1059"/>
                    <a:pt x="1555" y="1001"/>
                  </a:cubicBezTo>
                  <a:lnTo>
                    <a:pt x="754" y="129"/>
                  </a:lnTo>
                  <a:cubicBezTo>
                    <a:pt x="679" y="38"/>
                    <a:pt x="588" y="1"/>
                    <a:pt x="50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" name="Imagem 6">
            <a:extLst>
              <a:ext uri="{FF2B5EF4-FFF2-40B4-BE49-F238E27FC236}">
                <a16:creationId xmlns:a16="http://schemas.microsoft.com/office/drawing/2014/main" id="{0B15F1AA-78EE-40D6-8BFA-17692E0B32A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90720" y="1590426"/>
            <a:ext cx="1404813" cy="2674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3847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3" name="Google Shape;723;p46"/>
          <p:cNvGrpSpPr/>
          <p:nvPr/>
        </p:nvGrpSpPr>
        <p:grpSpPr>
          <a:xfrm rot="10800000" flipH="1" flipV="1">
            <a:off x="4890234" y="660400"/>
            <a:ext cx="1878866" cy="3877722"/>
            <a:chOff x="927519" y="2635663"/>
            <a:chExt cx="977739" cy="1791456"/>
          </a:xfrm>
        </p:grpSpPr>
        <p:grpSp>
          <p:nvGrpSpPr>
            <p:cNvPr id="724" name="Google Shape;724;p46"/>
            <p:cNvGrpSpPr/>
            <p:nvPr/>
          </p:nvGrpSpPr>
          <p:grpSpPr>
            <a:xfrm>
              <a:off x="927519" y="2635663"/>
              <a:ext cx="977739" cy="1791456"/>
              <a:chOff x="6437979" y="2247508"/>
              <a:chExt cx="949630" cy="1739954"/>
            </a:xfrm>
          </p:grpSpPr>
          <p:sp>
            <p:nvSpPr>
              <p:cNvPr id="725" name="Google Shape;725;p46"/>
              <p:cNvSpPr/>
              <p:nvPr/>
            </p:nvSpPr>
            <p:spPr>
              <a:xfrm>
                <a:off x="6437979" y="2247508"/>
                <a:ext cx="949630" cy="1739954"/>
              </a:xfrm>
              <a:custGeom>
                <a:avLst/>
                <a:gdLst/>
                <a:ahLst/>
                <a:cxnLst/>
                <a:rect l="l" t="t" r="r" b="b"/>
                <a:pathLst>
                  <a:path w="34554" h="71434" extrusionOk="0">
                    <a:moveTo>
                      <a:pt x="1575" y="0"/>
                    </a:moveTo>
                    <a:cubicBezTo>
                      <a:pt x="706" y="0"/>
                      <a:pt x="1" y="689"/>
                      <a:pt x="1" y="1557"/>
                    </a:cubicBezTo>
                    <a:lnTo>
                      <a:pt x="1" y="69876"/>
                    </a:lnTo>
                    <a:cubicBezTo>
                      <a:pt x="1" y="70728"/>
                      <a:pt x="706" y="71433"/>
                      <a:pt x="1575" y="71433"/>
                    </a:cubicBezTo>
                    <a:lnTo>
                      <a:pt x="32980" y="71433"/>
                    </a:lnTo>
                    <a:cubicBezTo>
                      <a:pt x="33849" y="71433"/>
                      <a:pt x="34554" y="70728"/>
                      <a:pt x="34554" y="69876"/>
                    </a:cubicBezTo>
                    <a:lnTo>
                      <a:pt x="34554" y="1557"/>
                    </a:lnTo>
                    <a:cubicBezTo>
                      <a:pt x="34554" y="689"/>
                      <a:pt x="33849" y="0"/>
                      <a:pt x="329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46"/>
              <p:cNvSpPr/>
              <p:nvPr/>
            </p:nvSpPr>
            <p:spPr>
              <a:xfrm>
                <a:off x="6856100" y="3843492"/>
                <a:ext cx="9675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3870" h="3326" extrusionOk="0">
                    <a:moveTo>
                      <a:pt x="2214" y="358"/>
                    </a:moveTo>
                    <a:lnTo>
                      <a:pt x="2214" y="375"/>
                    </a:lnTo>
                    <a:cubicBezTo>
                      <a:pt x="2935" y="375"/>
                      <a:pt x="3509" y="948"/>
                      <a:pt x="3525" y="1670"/>
                    </a:cubicBezTo>
                    <a:cubicBezTo>
                      <a:pt x="3525" y="2456"/>
                      <a:pt x="2882" y="2973"/>
                      <a:pt x="2212" y="2973"/>
                    </a:cubicBezTo>
                    <a:cubicBezTo>
                      <a:pt x="1890" y="2973"/>
                      <a:pt x="1562" y="2853"/>
                      <a:pt x="1296" y="2587"/>
                    </a:cubicBezTo>
                    <a:cubicBezTo>
                      <a:pt x="476" y="1768"/>
                      <a:pt x="1066" y="358"/>
                      <a:pt x="2214" y="358"/>
                    </a:cubicBezTo>
                    <a:close/>
                    <a:moveTo>
                      <a:pt x="2197" y="1"/>
                    </a:moveTo>
                    <a:cubicBezTo>
                      <a:pt x="1793" y="1"/>
                      <a:pt x="1383" y="152"/>
                      <a:pt x="1050" y="489"/>
                    </a:cubicBezTo>
                    <a:cubicBezTo>
                      <a:pt x="1" y="1538"/>
                      <a:pt x="739" y="3325"/>
                      <a:pt x="2214" y="3325"/>
                    </a:cubicBezTo>
                    <a:cubicBezTo>
                      <a:pt x="3132" y="3325"/>
                      <a:pt x="3869" y="2587"/>
                      <a:pt x="3869" y="1670"/>
                    </a:cubicBezTo>
                    <a:cubicBezTo>
                      <a:pt x="3869" y="669"/>
                      <a:pt x="3048" y="1"/>
                      <a:pt x="219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46"/>
              <p:cNvSpPr/>
              <p:nvPr/>
            </p:nvSpPr>
            <p:spPr>
              <a:xfrm>
                <a:off x="6623350" y="3880717"/>
                <a:ext cx="828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312" h="361" extrusionOk="0">
                    <a:moveTo>
                      <a:pt x="1" y="0"/>
                    </a:moveTo>
                    <a:lnTo>
                      <a:pt x="1" y="361"/>
                    </a:lnTo>
                    <a:lnTo>
                      <a:pt x="3312" y="361"/>
                    </a:lnTo>
                    <a:lnTo>
                      <a:pt x="3312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46"/>
              <p:cNvSpPr/>
              <p:nvPr/>
            </p:nvSpPr>
            <p:spPr>
              <a:xfrm>
                <a:off x="6767200" y="2287275"/>
                <a:ext cx="238100" cy="1435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574" extrusionOk="0">
                    <a:moveTo>
                      <a:pt x="164" y="0"/>
                    </a:moveTo>
                    <a:cubicBezTo>
                      <a:pt x="82" y="0"/>
                      <a:pt x="0" y="82"/>
                      <a:pt x="0" y="164"/>
                    </a:cubicBezTo>
                    <a:lnTo>
                      <a:pt x="0" y="410"/>
                    </a:lnTo>
                    <a:cubicBezTo>
                      <a:pt x="0" y="492"/>
                      <a:pt x="82" y="574"/>
                      <a:pt x="164" y="574"/>
                    </a:cubicBezTo>
                    <a:lnTo>
                      <a:pt x="9359" y="574"/>
                    </a:lnTo>
                    <a:cubicBezTo>
                      <a:pt x="9458" y="574"/>
                      <a:pt x="9523" y="492"/>
                      <a:pt x="9523" y="410"/>
                    </a:cubicBezTo>
                    <a:lnTo>
                      <a:pt x="9523" y="164"/>
                    </a:lnTo>
                    <a:cubicBezTo>
                      <a:pt x="9523" y="82"/>
                      <a:pt x="9458" y="0"/>
                      <a:pt x="935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29" name="Google Shape;729;p46"/>
            <p:cNvSpPr/>
            <p:nvPr/>
          </p:nvSpPr>
          <p:spPr>
            <a:xfrm>
              <a:off x="1630548" y="4282811"/>
              <a:ext cx="56173" cy="83150"/>
            </a:xfrm>
            <a:custGeom>
              <a:avLst/>
              <a:gdLst/>
              <a:ahLst/>
              <a:cxnLst/>
              <a:rect l="l" t="t" r="r" b="b"/>
              <a:pathLst>
                <a:path w="1649" h="2442" extrusionOk="0">
                  <a:moveTo>
                    <a:pt x="501" y="1"/>
                  </a:moveTo>
                  <a:cubicBezTo>
                    <a:pt x="238" y="1"/>
                    <a:pt x="1" y="336"/>
                    <a:pt x="250" y="590"/>
                  </a:cubicBezTo>
                  <a:lnTo>
                    <a:pt x="841" y="1232"/>
                  </a:lnTo>
                  <a:lnTo>
                    <a:pt x="250" y="1874"/>
                  </a:lnTo>
                  <a:cubicBezTo>
                    <a:pt x="36" y="2126"/>
                    <a:pt x="260" y="2441"/>
                    <a:pt x="516" y="2441"/>
                  </a:cubicBezTo>
                  <a:cubicBezTo>
                    <a:pt x="596" y="2441"/>
                    <a:pt x="680" y="2410"/>
                    <a:pt x="754" y="2336"/>
                  </a:cubicBezTo>
                  <a:lnTo>
                    <a:pt x="1555" y="1463"/>
                  </a:lnTo>
                  <a:cubicBezTo>
                    <a:pt x="1613" y="1405"/>
                    <a:pt x="1641" y="1326"/>
                    <a:pt x="1649" y="1246"/>
                  </a:cubicBezTo>
                  <a:cubicBezTo>
                    <a:pt x="1649" y="1239"/>
                    <a:pt x="1649" y="1239"/>
                    <a:pt x="1649" y="1232"/>
                  </a:cubicBezTo>
                  <a:cubicBezTo>
                    <a:pt x="1649" y="1225"/>
                    <a:pt x="1649" y="1225"/>
                    <a:pt x="1649" y="1218"/>
                  </a:cubicBezTo>
                  <a:cubicBezTo>
                    <a:pt x="1641" y="1138"/>
                    <a:pt x="1613" y="1059"/>
                    <a:pt x="1555" y="1001"/>
                  </a:cubicBezTo>
                  <a:lnTo>
                    <a:pt x="754" y="129"/>
                  </a:lnTo>
                  <a:cubicBezTo>
                    <a:pt x="679" y="38"/>
                    <a:pt x="588" y="1"/>
                    <a:pt x="50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1" name="Google Shape;731;p46"/>
          <p:cNvSpPr txBox="1">
            <a:spLocks noGrp="1"/>
          </p:cNvSpPr>
          <p:nvPr>
            <p:ph type="subTitle" idx="1"/>
          </p:nvPr>
        </p:nvSpPr>
        <p:spPr>
          <a:xfrm>
            <a:off x="977950" y="2271308"/>
            <a:ext cx="2007900" cy="76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pt-BR" dirty="0"/>
              <a:t>Um vídeo de demonstração de como o aplicativo funciona.
</a:t>
            </a:r>
            <a:endParaRPr dirty="0"/>
          </a:p>
        </p:txBody>
      </p:sp>
      <p:sp>
        <p:nvSpPr>
          <p:cNvPr id="735" name="Google Shape;735;p46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736" name="Google Shape;736;p46"/>
          <p:cNvSpPr txBox="1">
            <a:spLocks noGrp="1"/>
          </p:cNvSpPr>
          <p:nvPr>
            <p:ph type="sldNum" idx="2"/>
          </p:nvPr>
        </p:nvSpPr>
        <p:spPr>
          <a:xfrm>
            <a:off x="8217575" y="4433025"/>
            <a:ext cx="505500" cy="19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737" name="Google Shape;737;p46"/>
          <p:cNvSpPr txBox="1">
            <a:spLocks noGrp="1"/>
          </p:cNvSpPr>
          <p:nvPr>
            <p:ph type="title"/>
          </p:nvPr>
        </p:nvSpPr>
        <p:spPr>
          <a:xfrm>
            <a:off x="720000" y="53515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pt-BR" sz="2000" dirty="0"/>
              <a:t>DEMONSTRAÇÃO DE PRODUTO</a:t>
            </a:r>
            <a:endParaRPr sz="2000" dirty="0"/>
          </a:p>
        </p:txBody>
      </p:sp>
      <p:sp>
        <p:nvSpPr>
          <p:cNvPr id="738" name="Google Shape;738;p46">
            <a:hlinkClick r:id="rId5" action="ppaction://hlinksldjump"/>
          </p:cNvPr>
          <p:cNvSpPr txBox="1"/>
          <p:nvPr/>
        </p:nvSpPr>
        <p:spPr>
          <a:xfrm>
            <a:off x="2395651" y="322750"/>
            <a:ext cx="169800" cy="1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01</a:t>
            </a:r>
            <a:endParaRPr sz="10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739" name="Google Shape;739;p46">
            <a:hlinkClick r:id="" action="ppaction://noaction"/>
          </p:cNvPr>
          <p:cNvSpPr txBox="1"/>
          <p:nvPr/>
        </p:nvSpPr>
        <p:spPr>
          <a:xfrm>
            <a:off x="2978617" y="322750"/>
            <a:ext cx="169800" cy="1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02</a:t>
            </a:r>
            <a:endParaRPr sz="10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742" name="Google Shape;742;p46"/>
          <p:cNvSpPr txBox="1"/>
          <p:nvPr/>
        </p:nvSpPr>
        <p:spPr>
          <a:xfrm>
            <a:off x="414451" y="322749"/>
            <a:ext cx="1195200" cy="1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" sz="1000" dirty="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@NOVACKATELIER</a:t>
            </a:r>
          </a:p>
        </p:txBody>
      </p:sp>
      <p:pic>
        <p:nvPicPr>
          <p:cNvPr id="3" name="Screen_Recording_20210709-140806">
            <a:hlinkClick r:id="" action="ppaction://media"/>
            <a:extLst>
              <a:ext uri="{FF2B5EF4-FFF2-40B4-BE49-F238E27FC236}">
                <a16:creationId xmlns:a16="http://schemas.microsoft.com/office/drawing/2014/main" id="{F7A59512-1BC5-4D10-88F5-38512999A98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077166" y="923320"/>
            <a:ext cx="1518518" cy="322983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2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5" name="Google Shape;1265;p65"/>
          <p:cNvSpPr/>
          <p:nvPr/>
        </p:nvSpPr>
        <p:spPr>
          <a:xfrm>
            <a:off x="-4563300" y="4472584"/>
            <a:ext cx="7359248" cy="63853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pt-BR" b="0" i="0" dirty="0"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Segoe UI Light" panose="020B0502040204020203" pitchFamily="34" charset="0"/>
                <a:cs typeface="Segoe UI Light" panose="020B0502040204020203" pitchFamily="34" charset="0"/>
              </a:rPr>
              <a:t>NOVACKATELIER</a:t>
            </a:r>
            <a:endParaRPr b="0" i="0" dirty="0"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266" name="Google Shape;1266;p65"/>
          <p:cNvSpPr/>
          <p:nvPr/>
        </p:nvSpPr>
        <p:spPr>
          <a:xfrm>
            <a:off x="4940775" y="66384"/>
            <a:ext cx="7359248" cy="63853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pt-BR" b="0" i="0" dirty="0"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Segoe UI Light" panose="020B0502040204020203" pitchFamily="34" charset="0"/>
                <a:cs typeface="Segoe UI Light" panose="020B0502040204020203" pitchFamily="34" charset="0"/>
              </a:rPr>
              <a:t>NOVACKATELIER</a:t>
            </a:r>
            <a:endParaRPr b="0" i="0" dirty="0"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1267" name="Google Shape;1267;p65"/>
          <p:cNvGrpSpPr/>
          <p:nvPr/>
        </p:nvGrpSpPr>
        <p:grpSpPr>
          <a:xfrm>
            <a:off x="420925" y="535150"/>
            <a:ext cx="8262600" cy="4194600"/>
            <a:chOff x="420925" y="535150"/>
            <a:chExt cx="8262600" cy="4194600"/>
          </a:xfrm>
        </p:grpSpPr>
        <p:sp>
          <p:nvSpPr>
            <p:cNvPr id="1268" name="Google Shape;1268;p65"/>
            <p:cNvSpPr/>
            <p:nvPr/>
          </p:nvSpPr>
          <p:spPr>
            <a:xfrm>
              <a:off x="420925" y="535150"/>
              <a:ext cx="8262600" cy="41946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69" name="Google Shape;1269;p65"/>
            <p:cNvGrpSpPr/>
            <p:nvPr/>
          </p:nvGrpSpPr>
          <p:grpSpPr>
            <a:xfrm>
              <a:off x="8470650" y="733350"/>
              <a:ext cx="0" cy="3577675"/>
              <a:chOff x="8470650" y="733350"/>
              <a:chExt cx="0" cy="3577675"/>
            </a:xfrm>
          </p:grpSpPr>
          <p:cxnSp>
            <p:nvCxnSpPr>
              <p:cNvPr id="1270" name="Google Shape;1270;p65"/>
              <p:cNvCxnSpPr/>
              <p:nvPr/>
            </p:nvCxnSpPr>
            <p:spPr>
              <a:xfrm>
                <a:off x="8470650" y="738325"/>
                <a:ext cx="0" cy="3572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271" name="Google Shape;1271;p65"/>
              <p:cNvCxnSpPr/>
              <p:nvPr/>
            </p:nvCxnSpPr>
            <p:spPr>
              <a:xfrm>
                <a:off x="8470650" y="733350"/>
                <a:ext cx="0" cy="1179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272" name="Google Shape;1272;p65"/>
          <p:cNvSpPr txBox="1">
            <a:spLocks noGrp="1"/>
          </p:cNvSpPr>
          <p:nvPr>
            <p:ph type="ctrTitle"/>
          </p:nvPr>
        </p:nvSpPr>
        <p:spPr>
          <a:xfrm>
            <a:off x="1399350" y="746025"/>
            <a:ext cx="4284000" cy="99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pt-BR" dirty="0"/>
              <a:t>Obrigada!</a:t>
            </a:r>
            <a:endParaRPr dirty="0"/>
          </a:p>
        </p:txBody>
      </p:sp>
      <p:sp>
        <p:nvSpPr>
          <p:cNvPr id="1273" name="Google Shape;1273;p65"/>
          <p:cNvSpPr txBox="1">
            <a:spLocks noGrp="1"/>
          </p:cNvSpPr>
          <p:nvPr>
            <p:ph type="sldNum" idx="12"/>
          </p:nvPr>
        </p:nvSpPr>
        <p:spPr>
          <a:xfrm>
            <a:off x="8217575" y="4433025"/>
            <a:ext cx="505500" cy="19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 dirty="0"/>
          </a:p>
        </p:txBody>
      </p:sp>
      <p:sp>
        <p:nvSpPr>
          <p:cNvPr id="1274" name="Google Shape;1274;p65"/>
          <p:cNvSpPr txBox="1">
            <a:spLocks noGrp="1"/>
          </p:cNvSpPr>
          <p:nvPr>
            <p:ph type="subTitle" idx="1"/>
          </p:nvPr>
        </p:nvSpPr>
        <p:spPr>
          <a:xfrm>
            <a:off x="1399350" y="1513490"/>
            <a:ext cx="2332034" cy="131728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hlink"/>
                </a:solidFill>
                <a:uFill>
                  <a:noFill/>
                </a:uFill>
                <a:hlinkClick r:id="rId3"/>
              </a:rPr>
              <a:t>Alunas: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hlink"/>
                </a:solidFill>
                <a:uFill>
                  <a:noFill/>
                </a:uFill>
                <a:hlinkClick r:id="rId3"/>
              </a:rPr>
              <a:t>Mariane Ribeiro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hlink"/>
                </a:solidFill>
                <a:uFill>
                  <a:noFill/>
                </a:uFill>
              </a:rPr>
              <a:t>Nathalia Novack</a:t>
            </a:r>
            <a:r>
              <a:rPr lang="pt-BR" dirty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pt-B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@novackatelier</a:t>
            </a:r>
          </a:p>
        </p:txBody>
      </p:sp>
      <p:sp>
        <p:nvSpPr>
          <p:cNvPr id="1277" name="Google Shape;1277;p65"/>
          <p:cNvSpPr/>
          <p:nvPr/>
        </p:nvSpPr>
        <p:spPr>
          <a:xfrm>
            <a:off x="1493434" y="2969874"/>
            <a:ext cx="345674" cy="346056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78" name="Google Shape;1278;p65"/>
          <p:cNvGrpSpPr/>
          <p:nvPr/>
        </p:nvGrpSpPr>
        <p:grpSpPr>
          <a:xfrm>
            <a:off x="2095306" y="2969874"/>
            <a:ext cx="346056" cy="345674"/>
            <a:chOff x="3303268" y="3817349"/>
            <a:chExt cx="346056" cy="345674"/>
          </a:xfrm>
        </p:grpSpPr>
        <p:sp>
          <p:nvSpPr>
            <p:cNvPr id="1279" name="Google Shape;1279;p65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65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65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65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6" name="Google Shape;1296;p65">
            <a:hlinkClick r:id="rId4" action="ppaction://hlinksldjump"/>
          </p:cNvPr>
          <p:cNvSpPr txBox="1"/>
          <p:nvPr/>
        </p:nvSpPr>
        <p:spPr>
          <a:xfrm>
            <a:off x="2395651" y="322750"/>
            <a:ext cx="169800" cy="1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01</a:t>
            </a:r>
            <a:endParaRPr sz="10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297" name="Google Shape;1297;p65">
            <a:hlinkClick r:id="" action="ppaction://noaction"/>
          </p:cNvPr>
          <p:cNvSpPr txBox="1"/>
          <p:nvPr/>
        </p:nvSpPr>
        <p:spPr>
          <a:xfrm>
            <a:off x="2978617" y="322750"/>
            <a:ext cx="169800" cy="1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02</a:t>
            </a:r>
            <a:endParaRPr sz="10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300" name="Google Shape;1300;p65"/>
          <p:cNvSpPr txBox="1"/>
          <p:nvPr/>
        </p:nvSpPr>
        <p:spPr>
          <a:xfrm>
            <a:off x="414451" y="322749"/>
            <a:ext cx="1195200" cy="1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" sz="1000" dirty="0">
                <a:solidFill>
                  <a:schemeClr val="dk1"/>
                </a:solidFill>
                <a:latin typeface="Bitter"/>
                <a:ea typeface="Bitter"/>
                <a:cs typeface="Bitter"/>
                <a:sym typeface="Bitter"/>
              </a:rPr>
              <a:t>@NOVACKATELIER</a:t>
            </a:r>
          </a:p>
        </p:txBody>
      </p:sp>
      <p:grpSp>
        <p:nvGrpSpPr>
          <p:cNvPr id="35" name="Google Shape;637;p45">
            <a:extLst>
              <a:ext uri="{FF2B5EF4-FFF2-40B4-BE49-F238E27FC236}">
                <a16:creationId xmlns:a16="http://schemas.microsoft.com/office/drawing/2014/main" id="{8F0F9EEB-3928-4690-A680-32CEBE07A871}"/>
              </a:ext>
            </a:extLst>
          </p:cNvPr>
          <p:cNvGrpSpPr/>
          <p:nvPr/>
        </p:nvGrpSpPr>
        <p:grpSpPr>
          <a:xfrm>
            <a:off x="5524021" y="880655"/>
            <a:ext cx="1544246" cy="3561236"/>
            <a:chOff x="927519" y="2635663"/>
            <a:chExt cx="977739" cy="1791456"/>
          </a:xfrm>
        </p:grpSpPr>
        <p:grpSp>
          <p:nvGrpSpPr>
            <p:cNvPr id="36" name="Google Shape;638;p45">
              <a:extLst>
                <a:ext uri="{FF2B5EF4-FFF2-40B4-BE49-F238E27FC236}">
                  <a16:creationId xmlns:a16="http://schemas.microsoft.com/office/drawing/2014/main" id="{6EB9A473-A57C-452C-B4C4-9F970234F664}"/>
                </a:ext>
              </a:extLst>
            </p:cNvPr>
            <p:cNvGrpSpPr/>
            <p:nvPr/>
          </p:nvGrpSpPr>
          <p:grpSpPr>
            <a:xfrm>
              <a:off x="927519" y="2635663"/>
              <a:ext cx="977739" cy="1791456"/>
              <a:chOff x="6437979" y="2247508"/>
              <a:chExt cx="949630" cy="1739954"/>
            </a:xfrm>
          </p:grpSpPr>
          <p:sp>
            <p:nvSpPr>
              <p:cNvPr id="38" name="Google Shape;639;p45">
                <a:extLst>
                  <a:ext uri="{FF2B5EF4-FFF2-40B4-BE49-F238E27FC236}">
                    <a16:creationId xmlns:a16="http://schemas.microsoft.com/office/drawing/2014/main" id="{0CB1BAF3-94DF-42E2-829D-0E1F6ABF8C4B}"/>
                  </a:ext>
                </a:extLst>
              </p:cNvPr>
              <p:cNvSpPr/>
              <p:nvPr/>
            </p:nvSpPr>
            <p:spPr>
              <a:xfrm>
                <a:off x="6437979" y="2247508"/>
                <a:ext cx="949630" cy="1739954"/>
              </a:xfrm>
              <a:custGeom>
                <a:avLst/>
                <a:gdLst/>
                <a:ahLst/>
                <a:cxnLst/>
                <a:rect l="l" t="t" r="r" b="b"/>
                <a:pathLst>
                  <a:path w="34554" h="71434" extrusionOk="0">
                    <a:moveTo>
                      <a:pt x="1575" y="0"/>
                    </a:moveTo>
                    <a:cubicBezTo>
                      <a:pt x="706" y="0"/>
                      <a:pt x="1" y="689"/>
                      <a:pt x="1" y="1557"/>
                    </a:cubicBezTo>
                    <a:lnTo>
                      <a:pt x="1" y="69876"/>
                    </a:lnTo>
                    <a:cubicBezTo>
                      <a:pt x="1" y="70728"/>
                      <a:pt x="706" y="71433"/>
                      <a:pt x="1575" y="71433"/>
                    </a:cubicBezTo>
                    <a:lnTo>
                      <a:pt x="32980" y="71433"/>
                    </a:lnTo>
                    <a:cubicBezTo>
                      <a:pt x="33849" y="71433"/>
                      <a:pt x="34554" y="70728"/>
                      <a:pt x="34554" y="69876"/>
                    </a:cubicBezTo>
                    <a:lnTo>
                      <a:pt x="34554" y="1557"/>
                    </a:lnTo>
                    <a:cubicBezTo>
                      <a:pt x="34554" y="689"/>
                      <a:pt x="33849" y="0"/>
                      <a:pt x="329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640;p45">
                <a:extLst>
                  <a:ext uri="{FF2B5EF4-FFF2-40B4-BE49-F238E27FC236}">
                    <a16:creationId xmlns:a16="http://schemas.microsoft.com/office/drawing/2014/main" id="{3DBB2270-E5CC-40D1-B513-416E2670697A}"/>
                  </a:ext>
                </a:extLst>
              </p:cNvPr>
              <p:cNvSpPr/>
              <p:nvPr/>
            </p:nvSpPr>
            <p:spPr>
              <a:xfrm>
                <a:off x="6856100" y="3843492"/>
                <a:ext cx="9675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3870" h="3326" extrusionOk="0">
                    <a:moveTo>
                      <a:pt x="2214" y="358"/>
                    </a:moveTo>
                    <a:lnTo>
                      <a:pt x="2214" y="375"/>
                    </a:lnTo>
                    <a:cubicBezTo>
                      <a:pt x="2935" y="375"/>
                      <a:pt x="3509" y="948"/>
                      <a:pt x="3525" y="1670"/>
                    </a:cubicBezTo>
                    <a:cubicBezTo>
                      <a:pt x="3525" y="2456"/>
                      <a:pt x="2882" y="2973"/>
                      <a:pt x="2212" y="2973"/>
                    </a:cubicBezTo>
                    <a:cubicBezTo>
                      <a:pt x="1890" y="2973"/>
                      <a:pt x="1562" y="2853"/>
                      <a:pt x="1296" y="2587"/>
                    </a:cubicBezTo>
                    <a:cubicBezTo>
                      <a:pt x="476" y="1768"/>
                      <a:pt x="1066" y="358"/>
                      <a:pt x="2214" y="358"/>
                    </a:cubicBezTo>
                    <a:close/>
                    <a:moveTo>
                      <a:pt x="2197" y="1"/>
                    </a:moveTo>
                    <a:cubicBezTo>
                      <a:pt x="1793" y="1"/>
                      <a:pt x="1383" y="152"/>
                      <a:pt x="1050" y="489"/>
                    </a:cubicBezTo>
                    <a:cubicBezTo>
                      <a:pt x="1" y="1538"/>
                      <a:pt x="739" y="3325"/>
                      <a:pt x="2214" y="3325"/>
                    </a:cubicBezTo>
                    <a:cubicBezTo>
                      <a:pt x="3132" y="3325"/>
                      <a:pt x="3869" y="2587"/>
                      <a:pt x="3869" y="1670"/>
                    </a:cubicBezTo>
                    <a:cubicBezTo>
                      <a:pt x="3869" y="669"/>
                      <a:pt x="3048" y="1"/>
                      <a:pt x="219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641;p45">
                <a:extLst>
                  <a:ext uri="{FF2B5EF4-FFF2-40B4-BE49-F238E27FC236}">
                    <a16:creationId xmlns:a16="http://schemas.microsoft.com/office/drawing/2014/main" id="{78C28548-2973-4BDF-808E-A5250D1BDB46}"/>
                  </a:ext>
                </a:extLst>
              </p:cNvPr>
              <p:cNvSpPr/>
              <p:nvPr/>
            </p:nvSpPr>
            <p:spPr>
              <a:xfrm>
                <a:off x="6623350" y="3880717"/>
                <a:ext cx="82800" cy="9025"/>
              </a:xfrm>
              <a:custGeom>
                <a:avLst/>
                <a:gdLst/>
                <a:ahLst/>
                <a:cxnLst/>
                <a:rect l="l" t="t" r="r" b="b"/>
                <a:pathLst>
                  <a:path w="3312" h="361" extrusionOk="0">
                    <a:moveTo>
                      <a:pt x="1" y="0"/>
                    </a:moveTo>
                    <a:lnTo>
                      <a:pt x="1" y="361"/>
                    </a:lnTo>
                    <a:lnTo>
                      <a:pt x="3312" y="361"/>
                    </a:lnTo>
                    <a:lnTo>
                      <a:pt x="3312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642;p45">
                <a:extLst>
                  <a:ext uri="{FF2B5EF4-FFF2-40B4-BE49-F238E27FC236}">
                    <a16:creationId xmlns:a16="http://schemas.microsoft.com/office/drawing/2014/main" id="{C6D9F7C2-A726-4338-BDD3-851E98171F5E}"/>
                  </a:ext>
                </a:extLst>
              </p:cNvPr>
              <p:cNvSpPr/>
              <p:nvPr/>
            </p:nvSpPr>
            <p:spPr>
              <a:xfrm>
                <a:off x="6767200" y="2287275"/>
                <a:ext cx="238100" cy="14350"/>
              </a:xfrm>
              <a:custGeom>
                <a:avLst/>
                <a:gdLst/>
                <a:ahLst/>
                <a:cxnLst/>
                <a:rect l="l" t="t" r="r" b="b"/>
                <a:pathLst>
                  <a:path w="9524" h="574" extrusionOk="0">
                    <a:moveTo>
                      <a:pt x="164" y="0"/>
                    </a:moveTo>
                    <a:cubicBezTo>
                      <a:pt x="82" y="0"/>
                      <a:pt x="0" y="82"/>
                      <a:pt x="0" y="164"/>
                    </a:cubicBezTo>
                    <a:lnTo>
                      <a:pt x="0" y="410"/>
                    </a:lnTo>
                    <a:cubicBezTo>
                      <a:pt x="0" y="492"/>
                      <a:pt x="82" y="574"/>
                      <a:pt x="164" y="574"/>
                    </a:cubicBezTo>
                    <a:lnTo>
                      <a:pt x="9359" y="574"/>
                    </a:lnTo>
                    <a:cubicBezTo>
                      <a:pt x="9458" y="574"/>
                      <a:pt x="9523" y="492"/>
                      <a:pt x="9523" y="410"/>
                    </a:cubicBezTo>
                    <a:lnTo>
                      <a:pt x="9523" y="164"/>
                    </a:lnTo>
                    <a:cubicBezTo>
                      <a:pt x="9523" y="82"/>
                      <a:pt x="9458" y="0"/>
                      <a:pt x="935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7" name="Google Shape;643;p45">
              <a:extLst>
                <a:ext uri="{FF2B5EF4-FFF2-40B4-BE49-F238E27FC236}">
                  <a16:creationId xmlns:a16="http://schemas.microsoft.com/office/drawing/2014/main" id="{9B510F77-F6F3-4B59-95F7-F6EACB41EC33}"/>
                </a:ext>
              </a:extLst>
            </p:cNvPr>
            <p:cNvSpPr/>
            <p:nvPr/>
          </p:nvSpPr>
          <p:spPr>
            <a:xfrm>
              <a:off x="1630548" y="4282811"/>
              <a:ext cx="56173" cy="83150"/>
            </a:xfrm>
            <a:custGeom>
              <a:avLst/>
              <a:gdLst/>
              <a:ahLst/>
              <a:cxnLst/>
              <a:rect l="l" t="t" r="r" b="b"/>
              <a:pathLst>
                <a:path w="1649" h="2442" extrusionOk="0">
                  <a:moveTo>
                    <a:pt x="501" y="1"/>
                  </a:moveTo>
                  <a:cubicBezTo>
                    <a:pt x="238" y="1"/>
                    <a:pt x="1" y="336"/>
                    <a:pt x="250" y="590"/>
                  </a:cubicBezTo>
                  <a:lnTo>
                    <a:pt x="841" y="1232"/>
                  </a:lnTo>
                  <a:lnTo>
                    <a:pt x="250" y="1874"/>
                  </a:lnTo>
                  <a:cubicBezTo>
                    <a:pt x="36" y="2126"/>
                    <a:pt x="260" y="2441"/>
                    <a:pt x="516" y="2441"/>
                  </a:cubicBezTo>
                  <a:cubicBezTo>
                    <a:pt x="596" y="2441"/>
                    <a:pt x="680" y="2410"/>
                    <a:pt x="754" y="2336"/>
                  </a:cubicBezTo>
                  <a:lnTo>
                    <a:pt x="1555" y="1463"/>
                  </a:lnTo>
                  <a:cubicBezTo>
                    <a:pt x="1613" y="1405"/>
                    <a:pt x="1641" y="1326"/>
                    <a:pt x="1649" y="1246"/>
                  </a:cubicBezTo>
                  <a:cubicBezTo>
                    <a:pt x="1649" y="1239"/>
                    <a:pt x="1649" y="1239"/>
                    <a:pt x="1649" y="1232"/>
                  </a:cubicBezTo>
                  <a:cubicBezTo>
                    <a:pt x="1649" y="1225"/>
                    <a:pt x="1649" y="1225"/>
                    <a:pt x="1649" y="1218"/>
                  </a:cubicBezTo>
                  <a:cubicBezTo>
                    <a:pt x="1641" y="1138"/>
                    <a:pt x="1613" y="1059"/>
                    <a:pt x="1555" y="1001"/>
                  </a:cubicBezTo>
                  <a:lnTo>
                    <a:pt x="754" y="129"/>
                  </a:lnTo>
                  <a:cubicBezTo>
                    <a:pt x="679" y="38"/>
                    <a:pt x="588" y="1"/>
                    <a:pt x="50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2" name="Imagem 41">
            <a:extLst>
              <a:ext uri="{FF2B5EF4-FFF2-40B4-BE49-F238E27FC236}">
                <a16:creationId xmlns:a16="http://schemas.microsoft.com/office/drawing/2014/main" id="{32674CDF-01BA-4279-AC4D-F770628307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03523" y="1089034"/>
            <a:ext cx="1402707" cy="2965431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N006 Pitch Deck by Slidesgo">
  <a:themeElements>
    <a:clrScheme name="Simple Light">
      <a:dk1>
        <a:srgbClr val="534741"/>
      </a:dk1>
      <a:lt1>
        <a:srgbClr val="FFFFFF"/>
      </a:lt1>
      <a:dk2>
        <a:srgbClr val="F6E0C8"/>
      </a:dk2>
      <a:lt2>
        <a:srgbClr val="534741"/>
      </a:lt2>
      <a:accent1>
        <a:srgbClr val="FFFFFF"/>
      </a:accent1>
      <a:accent2>
        <a:srgbClr val="F6E0C8"/>
      </a:accent2>
      <a:accent3>
        <a:srgbClr val="534741"/>
      </a:accent3>
      <a:accent4>
        <a:srgbClr val="FFFFFF"/>
      </a:accent4>
      <a:accent5>
        <a:srgbClr val="F6E0C8"/>
      </a:accent5>
      <a:accent6>
        <a:srgbClr val="534741"/>
      </a:accent6>
      <a:hlink>
        <a:srgbClr val="53474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376</TotalTime>
  <Words>289</Words>
  <Application>Microsoft Office PowerPoint</Application>
  <PresentationFormat>Apresentação na tela (16:9)</PresentationFormat>
  <Paragraphs>99</Paragraphs>
  <Slides>9</Slides>
  <Notes>9</Notes>
  <HiddenSlides>0</HiddenSlides>
  <MMClips>1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8" baseType="lpstr">
      <vt:lpstr>Bitter</vt:lpstr>
      <vt:lpstr>Segoe UI Light</vt:lpstr>
      <vt:lpstr>Masthina</vt:lpstr>
      <vt:lpstr>Wingdings</vt:lpstr>
      <vt:lpstr>Source Sans Pro</vt:lpstr>
      <vt:lpstr>Arial</vt:lpstr>
      <vt:lpstr>Bebas Neue</vt:lpstr>
      <vt:lpstr>Segoe UI Semilight</vt:lpstr>
      <vt:lpstr>N006 Pitch Deck by Slidesgo</vt:lpstr>
      <vt:lpstr>Apresentação do PowerPoint</vt:lpstr>
      <vt:lpstr>PROBLEMA VS. SOLUÇÃO</vt:lpstr>
      <vt:lpstr>PROBLEMA</vt:lpstr>
      <vt:lpstr>SOLUÇÃO</vt:lpstr>
      <vt:lpstr>APLICATIVO </vt:lpstr>
      <vt:lpstr>OBJETIVO DO APLICATIVO</vt:lpstr>
      <vt:lpstr>TELAS DO APLICATIVO</vt:lpstr>
      <vt:lpstr>DEMONSTRAÇÃO DE PRODUTO</vt:lpstr>
      <vt:lpstr>Obrigada!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NOVACK</dc:title>
  <dc:creator>User</dc:creator>
  <cp:lastModifiedBy>NATHALIA OLIVEIRA NOVACK BERMUDEZ</cp:lastModifiedBy>
  <cp:revision>34</cp:revision>
  <dcterms:modified xsi:type="dcterms:W3CDTF">2021-07-09T17:34:22Z</dcterms:modified>
</cp:coreProperties>
</file>